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layout13.xml" ContentType="application/vnd.openxmlformats-officedocument.drawingml.diagramLayout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layout24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diagrams/colors12.xml" ContentType="application/vnd.openxmlformats-officedocument.drawingml.diagramColors+xml"/>
  <Override PartName="/ppt/diagrams/layout20.xml" ContentType="application/vnd.openxmlformats-officedocument.drawingml.diagramLayout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drawing19.xml" ContentType="application/vnd.ms-office.drawingml.diagramDrawing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heme/themeOverride2.xml" ContentType="application/vnd.openxmlformats-officedocument.themeOverr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diagrams/quickStyle25.xml" ContentType="application/vnd.openxmlformats-officedocument.drawingml.diagramStyle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layout25.xml" ContentType="application/vnd.openxmlformats-officedocument.drawingml.diagramLayout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ppt/diagrams/colors24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diagrams/colors20.xml" ContentType="application/vnd.openxmlformats-officedocument.drawingml.diagramColor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xls" ContentType="application/vnd.ms-excel"/>
  <Override PartName="/ppt/theme/themeOverride3.xml" ContentType="application/vnd.openxmlformats-officedocument.themeOverride+xml"/>
  <Override PartName="/ppt/diagrams/data11.xml" ContentType="application/vnd.openxmlformats-officedocument.drawingml.diagramData+xml"/>
  <Override PartName="/ppt/diagrams/quickStyle19.xml" ContentType="application/vnd.openxmlformats-officedocument.drawingml.diagramStyle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layout15.xml" ContentType="application/vnd.openxmlformats-officedocument.drawingml.diagramLayout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diagrams/layout26.xml" ContentType="application/vnd.openxmlformats-officedocument.drawingml.diagramLayout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layout22.xml" ContentType="application/vnd.openxmlformats-officedocument.drawingml.diagramLayout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rawings/drawing1.xml" ContentType="application/vnd.openxmlformats-officedocument.drawingml.chartshapes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heme/themeOverride4.xml" ContentType="application/vnd.openxmlformats-officedocument.themeOverrid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584" r:id="rId2"/>
    <p:sldId id="660" r:id="rId3"/>
    <p:sldId id="636" r:id="rId4"/>
    <p:sldId id="628" r:id="rId5"/>
    <p:sldId id="659" r:id="rId6"/>
    <p:sldId id="599" r:id="rId7"/>
    <p:sldId id="661" r:id="rId8"/>
    <p:sldId id="632" r:id="rId9"/>
    <p:sldId id="658" r:id="rId10"/>
    <p:sldId id="618" r:id="rId11"/>
    <p:sldId id="638" r:id="rId12"/>
    <p:sldId id="662" r:id="rId13"/>
    <p:sldId id="597" r:id="rId14"/>
    <p:sldId id="631" r:id="rId15"/>
    <p:sldId id="641" r:id="rId16"/>
    <p:sldId id="605" r:id="rId17"/>
    <p:sldId id="644" r:id="rId18"/>
    <p:sldId id="645" r:id="rId19"/>
    <p:sldId id="567" r:id="rId20"/>
    <p:sldId id="609" r:id="rId21"/>
    <p:sldId id="583" r:id="rId22"/>
    <p:sldId id="610" r:id="rId23"/>
    <p:sldId id="646" r:id="rId24"/>
    <p:sldId id="657" r:id="rId25"/>
    <p:sldId id="647" r:id="rId26"/>
    <p:sldId id="648" r:id="rId27"/>
    <p:sldId id="651" r:id="rId28"/>
    <p:sldId id="650" r:id="rId29"/>
    <p:sldId id="594" r:id="rId30"/>
    <p:sldId id="652" r:id="rId31"/>
    <p:sldId id="653" r:id="rId32"/>
    <p:sldId id="654" r:id="rId33"/>
    <p:sldId id="635" r:id="rId34"/>
    <p:sldId id="655" r:id="rId35"/>
    <p:sldId id="656" r:id="rId36"/>
    <p:sldId id="611" r:id="rId37"/>
    <p:sldId id="622" r:id="rId38"/>
    <p:sldId id="663" r:id="rId39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D9D4BD"/>
    <a:srgbClr val="D0CAAC"/>
    <a:srgbClr val="C9C29F"/>
    <a:srgbClr val="1ADDF2"/>
    <a:srgbClr val="F3FFFE"/>
    <a:srgbClr val="75DD8E"/>
    <a:srgbClr val="31DF84"/>
    <a:srgbClr val="EFFF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03447BB-5D67-496B-8E87-E561075AD55C}" styleName="Темный стиль 1 - акцент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6368" autoAdjust="0"/>
  </p:normalViewPr>
  <p:slideViewPr>
    <p:cSldViewPr>
      <p:cViewPr>
        <p:scale>
          <a:sx n="80" d="100"/>
          <a:sy n="80" d="100"/>
        </p:scale>
        <p:origin x="-62" y="1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2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491"/>
    </p:cViewPr>
  </p:sorterViewPr>
  <p:notesViewPr>
    <p:cSldViewPr>
      <p:cViewPr varScale="1">
        <p:scale>
          <a:sx n="57" d="100"/>
          <a:sy n="57" d="100"/>
        </p:scale>
        <p:origin x="-1858" y="-91"/>
      </p:cViewPr>
      <p:guideLst>
        <p:guide orient="horz" pos="3127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\\192.168.7.7\post\&#1041;&#1070;&#1044;&#1046;&#1045;&#1058;&#1053;&#1067;&#1049;_&#1054;&#1090;&#1076;&#1077;&#1083;\&#1058;&#1072;&#1090;&#1100;&#1103;&#1085;&#1072;\2014\&#1080;&#1089;&#1087;&#1086;&#1083;&#1085;&#1077;&#1085;&#1080;&#1077;%202014\&#1044;&#1048;&#1040;&#1043;&#1056;&#1040;&#1052;&#1052;.xls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Office%20PowerPoint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r>
              <a:rPr lang="ru-RU" sz="2400" baseline="0" dirty="0">
                <a:solidFill>
                  <a:schemeClr val="tx2">
                    <a:lumMod val="75000"/>
                  </a:schemeClr>
                </a:solidFill>
              </a:rPr>
              <a:t>Структура доходов местного бюджета на 2017 год (691 млн.рублей)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8981307455914773"/>
          <c:y val="0.28576583222412877"/>
          <c:w val="0.67042083778472539"/>
          <c:h val="0.54548968038872969"/>
        </c:manualLayout>
      </c:layout>
      <c:pie3DChart>
        <c:varyColors val="1"/>
        <c:ser>
          <c:idx val="0"/>
          <c:order val="0"/>
          <c:explosion val="25"/>
          <c:dLbls>
            <c:dLbl>
              <c:idx val="0"/>
              <c:layout>
                <c:manualLayout>
                  <c:x val="1.4172016426706537E-2"/>
                  <c:y val="-9.7563037829226554E-2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Н</a:t>
                    </a:r>
                    <a:r>
                      <a:rPr lang="ru-RU"/>
                      <a:t>алоговые доходы; 218; 31,5%</a:t>
                    </a:r>
                  </a:p>
                </c:rich>
              </c:tx>
              <c:dLblPos val="bestFit"/>
            </c:dLbl>
            <c:dLbl>
              <c:idx val="1"/>
              <c:layout>
                <c:manualLayout>
                  <c:x val="1.5592101862540718E-2"/>
                  <c:y val="0.14082822980460777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Н</a:t>
                    </a:r>
                    <a:r>
                      <a:rPr lang="ru-RU"/>
                      <a:t>еналоговые доходы; 38; 5,5%</a:t>
                    </a:r>
                  </a:p>
                </c:rich>
              </c:tx>
              <c:dLblPos val="bestFit"/>
            </c:dLbl>
            <c:dLbl>
              <c:idx val="2"/>
              <c:layout>
                <c:manualLayout>
                  <c:x val="-2.4054183200714688E-2"/>
                  <c:y val="0.16221843538214495"/>
                </c:manualLayout>
              </c:layout>
              <c:tx>
                <c:rich>
                  <a:bodyPr/>
                  <a:lstStyle/>
                  <a:p>
                    <a:r>
                      <a:rPr lang="ru-RU" sz="1600"/>
                      <a:t>Б</a:t>
                    </a:r>
                    <a:r>
                      <a:rPr lang="ru-RU"/>
                      <a:t>езвозмездные поступления от других бюджетов; 435; 63%</a:t>
                    </a:r>
                  </a:p>
                </c:rich>
              </c:tx>
              <c:dLblPos val="bestFit"/>
            </c:dLbl>
            <c:txPr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Val val="1"/>
            <c:showCatName val="1"/>
            <c:showPercent val="1"/>
            <c:showLeaderLines val="1"/>
          </c:dLbls>
          <c:cat>
            <c:strRef>
              <c:f>'на 2017г'!$A$1:$A$3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 от других бюджетов</c:v>
                </c:pt>
              </c:strCache>
            </c:strRef>
          </c:cat>
          <c:val>
            <c:numRef>
              <c:f>'на 2017г'!$B$1:$B$3</c:f>
              <c:numCache>
                <c:formatCode>General</c:formatCode>
                <c:ptCount val="3"/>
                <c:pt idx="0">
                  <c:v>218</c:v>
                </c:pt>
                <c:pt idx="1">
                  <c:v>38</c:v>
                </c:pt>
                <c:pt idx="2">
                  <c:v>435</c:v>
                </c:pt>
              </c:numCache>
            </c:numRef>
          </c:val>
        </c:ser>
      </c:pie3DChart>
      <c:spPr>
        <a:noFill/>
        <a:ln w="25400">
          <a:noFill/>
        </a:ln>
      </c:spPr>
    </c:plotArea>
    <c:plotVisOnly val="1"/>
    <c:dispBlanksAs val="zero"/>
  </c:chart>
  <c:spPr>
    <a:gradFill flip="none" rotWithShape="1">
      <a:gsLst>
        <a:gs pos="0">
          <a:srgbClr val="EEECE1">
            <a:lumMod val="90000"/>
            <a:shade val="30000"/>
            <a:satMod val="115000"/>
          </a:srgbClr>
        </a:gs>
        <a:gs pos="50000">
          <a:srgbClr val="EEECE1">
            <a:lumMod val="90000"/>
            <a:shade val="67500"/>
            <a:satMod val="115000"/>
          </a:srgbClr>
        </a:gs>
        <a:gs pos="100000">
          <a:srgbClr val="EEECE1">
            <a:lumMod val="90000"/>
            <a:shade val="100000"/>
            <a:satMod val="115000"/>
          </a:srgbClr>
        </a:gs>
      </a:gsLst>
      <a:path path="circle">
        <a:fillToRect r="100000" b="100000"/>
      </a:path>
      <a:tileRect l="-100000" t="-100000"/>
    </a:gradFill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depthPercent val="100"/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'на 2015нал'!$A$9</c:f>
              <c:strCache>
                <c:ptCount val="1"/>
                <c:pt idx="0">
                  <c:v>Налог на доходы физических лиц</c:v>
                </c:pt>
              </c:strCache>
            </c:strRef>
          </c:tx>
          <c:dLbls>
            <c:dLbl>
              <c:idx val="0"/>
              <c:layout>
                <c:manualLayout>
                  <c:x val="4.9161161901742488E-2"/>
                  <c:y val="-5.3030303030303032E-2"/>
                </c:manualLayout>
              </c:layout>
              <c:showVal val="1"/>
            </c:dLbl>
            <c:dLbl>
              <c:idx val="1"/>
              <c:layout>
                <c:manualLayout>
                  <c:x val="5.7028307703147853E-2"/>
                  <c:y val="-4.58152958152959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120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6.0887456182071413E-2"/>
                  <c:y val="-4.9422799422799424E-2"/>
                </c:manualLayout>
              </c:layout>
              <c:showVal val="1"/>
            </c:dLbl>
            <c:dLbl>
              <c:idx val="3"/>
              <c:layout>
                <c:manualLayout>
                  <c:x val="5.8165548098433995E-2"/>
                  <c:y val="-4.6897546897547014E-2"/>
                </c:manualLayout>
              </c:layout>
              <c:showVal val="1"/>
            </c:dLbl>
            <c:dLbl>
              <c:idx val="4"/>
              <c:layout>
                <c:manualLayout>
                  <c:x val="5.1454138702460746E-2"/>
                  <c:y val="-4.3290043290043302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2015нал'!$B$9:$F$9</c:f>
              <c:numCache>
                <c:formatCode>General</c:formatCode>
                <c:ptCount val="5"/>
                <c:pt idx="0">
                  <c:v>111</c:v>
                </c:pt>
                <c:pt idx="1">
                  <c:v>120</c:v>
                </c:pt>
                <c:pt idx="2">
                  <c:v>120</c:v>
                </c:pt>
                <c:pt idx="3">
                  <c:v>120</c:v>
                </c:pt>
                <c:pt idx="4">
                  <c:v>122</c:v>
                </c:pt>
              </c:numCache>
            </c:numRef>
          </c:val>
        </c:ser>
        <c:ser>
          <c:idx val="1"/>
          <c:order val="1"/>
          <c:tx>
            <c:strRef>
              <c:f>'на 2015нал'!$A$10</c:f>
              <c:strCache>
                <c:ptCount val="1"/>
                <c:pt idx="0">
                  <c:v>Налоги на совокупный доход</c:v>
                </c:pt>
              </c:strCache>
            </c:strRef>
          </c:tx>
          <c:dLbls>
            <c:dLbl>
              <c:idx val="0"/>
              <c:layout>
                <c:manualLayout>
                  <c:x val="4.3064876957494412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8033664270227094E-2"/>
                  <c:y val="-7.2151325911847392E-3"/>
                </c:manualLayout>
              </c:layout>
              <c:showVal val="1"/>
            </c:dLbl>
            <c:dLbl>
              <c:idx val="2"/>
              <c:layout>
                <c:manualLayout>
                  <c:x val="5.1398298367066525E-2"/>
                  <c:y val="-3.6075036075036301E-3"/>
                </c:manualLayout>
              </c:layout>
              <c:showVal val="1"/>
            </c:dLbl>
            <c:dLbl>
              <c:idx val="3"/>
              <c:layout>
                <c:manualLayout>
                  <c:x val="5.1862604131005567E-2"/>
                  <c:y val="5.7471264367816195E-3"/>
                </c:manualLayout>
              </c:layout>
              <c:showVal val="1"/>
            </c:dLbl>
            <c:dLbl>
              <c:idx val="4"/>
              <c:layout>
                <c:manualLayout>
                  <c:x val="5.1454138702460746E-2"/>
                  <c:y val="-3.6075036075036301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2015нал'!$B$10:$F$10</c:f>
              <c:numCache>
                <c:formatCode>General</c:formatCode>
                <c:ptCount val="5"/>
                <c:pt idx="0">
                  <c:v>29</c:v>
                </c:pt>
                <c:pt idx="1">
                  <c:v>28</c:v>
                </c:pt>
                <c:pt idx="2">
                  <c:v>38</c:v>
                </c:pt>
                <c:pt idx="3">
                  <c:v>38</c:v>
                </c:pt>
                <c:pt idx="4">
                  <c:v>38</c:v>
                </c:pt>
              </c:numCache>
            </c:numRef>
          </c:val>
        </c:ser>
        <c:ser>
          <c:idx val="2"/>
          <c:order val="2"/>
          <c:tx>
            <c:strRef>
              <c:f>'на 2015нал'!$A$11</c:f>
              <c:strCache>
                <c:ptCount val="1"/>
                <c:pt idx="0">
                  <c:v>Земельный налог</c:v>
                </c:pt>
              </c:strCache>
            </c:strRef>
          </c:tx>
          <c:dLbls>
            <c:dLbl>
              <c:idx val="0"/>
              <c:layout>
                <c:manualLayout>
                  <c:x val="4.5302013422819129E-2"/>
                  <c:y val="8.2370385519991828E-3"/>
                </c:manualLayout>
              </c:layout>
              <c:showVal val="1"/>
            </c:dLbl>
            <c:dLbl>
              <c:idx val="1"/>
              <c:layout>
                <c:manualLayout>
                  <c:x val="4.8154274339868589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5.3635434832391318E-2"/>
                  <c:y val="-3.6075036075036301E-3"/>
                </c:manualLayout>
              </c:layout>
              <c:showVal val="1"/>
            </c:dLbl>
            <c:dLbl>
              <c:idx val="3"/>
              <c:layout>
                <c:manualLayout>
                  <c:x val="5.2650576286659756E-2"/>
                  <c:y val="5.7471264367816195E-3"/>
                </c:manualLayout>
              </c:layout>
              <c:showVal val="1"/>
            </c:dLbl>
            <c:dLbl>
              <c:idx val="4"/>
              <c:layout>
                <c:manualLayout>
                  <c:x val="5.3691275167785095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2015нал'!$B$11:$F$11</c:f>
              <c:numCache>
                <c:formatCode>General</c:formatCode>
                <c:ptCount val="5"/>
                <c:pt idx="0">
                  <c:v>22</c:v>
                </c:pt>
                <c:pt idx="1">
                  <c:v>27</c:v>
                </c:pt>
                <c:pt idx="2">
                  <c:v>27</c:v>
                </c:pt>
                <c:pt idx="3">
                  <c:v>29</c:v>
                </c:pt>
                <c:pt idx="4">
                  <c:v>29</c:v>
                </c:pt>
              </c:numCache>
            </c:numRef>
          </c:val>
        </c:ser>
        <c:ser>
          <c:idx val="3"/>
          <c:order val="3"/>
          <c:tx>
            <c:strRef>
              <c:f>'на 2015нал'!$A$12</c:f>
              <c:strCache>
                <c:ptCount val="1"/>
                <c:pt idx="0">
                  <c:v>Доходы от уплаты акцизов</c:v>
                </c:pt>
              </c:strCache>
            </c:strRef>
          </c:tx>
          <c:dLbls>
            <c:dLbl>
              <c:idx val="0"/>
              <c:layout>
                <c:manualLayout>
                  <c:x val="4.5376525920837414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6457925980728933E-2"/>
                  <c:y val="-4.629534944495574E-3"/>
                </c:manualLayout>
              </c:layout>
              <c:showVal val="1"/>
            </c:dLbl>
            <c:dLbl>
              <c:idx val="2"/>
              <c:layout>
                <c:manualLayout>
                  <c:x val="5.2554034772499078E-2"/>
                  <c:y val="-5.651850336889707E-3"/>
                </c:manualLayout>
              </c:layout>
              <c:showVal val="1"/>
            </c:dLbl>
            <c:dLbl>
              <c:idx val="3"/>
              <c:layout>
                <c:manualLayout>
                  <c:x val="4.9217002237136875E-2"/>
                  <c:y val="0"/>
                </c:manualLayout>
              </c:layout>
              <c:showVal val="1"/>
            </c:dLbl>
            <c:dLbl>
              <c:idx val="4"/>
              <c:layout>
                <c:manualLayout>
                  <c:x val="5.8165371945956522E-2"/>
                  <c:y val="-2.8405540216564212E-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2015нал'!$B$12:$F$12</c:f>
              <c:numCache>
                <c:formatCode>General</c:formatCode>
                <c:ptCount val="5"/>
                <c:pt idx="0">
                  <c:v>6</c:v>
                </c:pt>
                <c:pt idx="1">
                  <c:v>9</c:v>
                </c:pt>
                <c:pt idx="2">
                  <c:v>10</c:v>
                </c:pt>
                <c:pt idx="3">
                  <c:v>10</c:v>
                </c:pt>
                <c:pt idx="4">
                  <c:v>12</c:v>
                </c:pt>
              </c:numCache>
            </c:numRef>
          </c:val>
        </c:ser>
        <c:ser>
          <c:idx val="4"/>
          <c:order val="4"/>
          <c:tx>
            <c:strRef>
              <c:f>'на 2015нал'!$A$13</c:f>
              <c:strCache>
                <c:ptCount val="1"/>
                <c:pt idx="0">
                  <c:v>Налог на имущество физических лиц</c:v>
                </c:pt>
              </c:strCache>
            </c:strRef>
          </c:tx>
          <c:dLbls>
            <c:dLbl>
              <c:idx val="0"/>
              <c:layout>
                <c:manualLayout>
                  <c:x val="4.4220789515404507E-2"/>
                  <c:y val="-1.6955266955266956E-2"/>
                </c:manualLayout>
              </c:layout>
              <c:showVal val="1"/>
            </c:dLbl>
            <c:dLbl>
              <c:idx val="1"/>
              <c:layout>
                <c:manualLayout>
                  <c:x val="4.6331507474609145E-2"/>
                  <c:y val="-1.8999909494071862E-2"/>
                </c:manualLayout>
              </c:layout>
              <c:showVal val="1"/>
            </c:dLbl>
            <c:dLbl>
              <c:idx val="2"/>
              <c:layout>
                <c:manualLayout>
                  <c:x val="5.0316898307174694E-2"/>
                  <c:y val="-2.4651179966140611E-2"/>
                </c:manualLayout>
              </c:layout>
              <c:showVal val="1"/>
            </c:dLbl>
            <c:dLbl>
              <c:idx val="3"/>
              <c:layout>
                <c:manualLayout>
                  <c:x val="5.1454138702460746E-2"/>
                  <c:y val="-1.8037518037518081E-2"/>
                </c:manualLayout>
              </c:layout>
              <c:showVal val="1"/>
            </c:dLbl>
            <c:dLbl>
              <c:idx val="4"/>
              <c:layout>
                <c:manualLayout>
                  <c:x val="5.3691099015307713E-2"/>
                  <c:y val="-1.082251082251082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2015нал'!$B$13:$F$13</c:f>
              <c:numCache>
                <c:formatCode>General</c:formatCode>
                <c:ptCount val="5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</c:ser>
        <c:ser>
          <c:idx val="5"/>
          <c:order val="5"/>
          <c:tx>
            <c:strRef>
              <c:f>'на 2015нал'!$A$14</c:f>
              <c:strCache>
                <c:ptCount val="1"/>
                <c:pt idx="0">
                  <c:v>Государственная пошлина</c:v>
                </c:pt>
              </c:strCache>
            </c:strRef>
          </c:tx>
          <c:dLbls>
            <c:dLbl>
              <c:idx val="0"/>
              <c:layout>
                <c:manualLayout>
                  <c:x val="4.6998537934436597E-2"/>
                  <c:y val="-6.9444728499846814E-2"/>
                </c:manualLayout>
              </c:layout>
              <c:showVal val="1"/>
            </c:dLbl>
            <c:dLbl>
              <c:idx val="1"/>
              <c:layout>
                <c:manualLayout>
                  <c:x val="3.7750770284149346E-2"/>
                  <c:y val="-6.8998551905149932E-2"/>
                </c:manualLayout>
              </c:layout>
              <c:showVal val="1"/>
            </c:dLbl>
            <c:dLbl>
              <c:idx val="2"/>
              <c:layout>
                <c:manualLayout>
                  <c:x val="4.9644071664954777E-2"/>
                  <c:y val="-6.6125214951579331E-2"/>
                </c:manualLayout>
              </c:layout>
              <c:showVal val="1"/>
            </c:dLbl>
            <c:dLbl>
              <c:idx val="3"/>
              <c:layout>
                <c:manualLayout>
                  <c:x val="4.9217002237136875E-2"/>
                  <c:y val="-3.968253968253968E-2"/>
                </c:manualLayout>
              </c:layout>
              <c:showVal val="1"/>
            </c:dLbl>
            <c:dLbl>
              <c:idx val="4"/>
              <c:layout>
                <c:manualLayout>
                  <c:x val="5.3691275167785095E-2"/>
                  <c:y val="-4.329004329004330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</c:dLbls>
          <c:cat>
            <c:strRef>
              <c:f>'на 2015нал'!$B$8:$F$8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2017 года</c:v>
                </c:pt>
                <c:pt idx="3">
                  <c:v>Прогноз 2018 года</c:v>
                </c:pt>
                <c:pt idx="4">
                  <c:v>Прогноз 2019 года</c:v>
                </c:pt>
              </c:strCache>
            </c:strRef>
          </c:cat>
          <c:val>
            <c:numRef>
              <c:f>'на 2015нал'!$B$14:$F$14</c:f>
              <c:numCache>
                <c:formatCode>General</c:formatCode>
                <c:ptCount val="5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</c:numCache>
            </c:numRef>
          </c:val>
        </c:ser>
        <c:dLbls>
          <c:showVal val="1"/>
        </c:dLbls>
        <c:shape val="cylinder"/>
        <c:axId val="111428352"/>
        <c:axId val="111429888"/>
        <c:axId val="0"/>
      </c:bar3DChart>
      <c:catAx>
        <c:axId val="111428352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1429888"/>
        <c:crosses val="autoZero"/>
        <c:auto val="1"/>
        <c:lblAlgn val="ctr"/>
        <c:lblOffset val="100"/>
      </c:catAx>
      <c:valAx>
        <c:axId val="111429888"/>
        <c:scaling>
          <c:orientation val="minMax"/>
        </c:scaling>
        <c:axPos val="l"/>
        <c:majorGridlines/>
        <c:numFmt formatCode="General" sourceLinked="1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114283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</c:legendEntry>
      <c:layout>
        <c:manualLayout>
          <c:xMode val="edge"/>
          <c:yMode val="edge"/>
          <c:x val="0.77710361748260193"/>
          <c:y val="0.20794415784234063"/>
          <c:w val="0.21420073034348971"/>
          <c:h val="0.61859444293601262"/>
        </c:manualLayout>
      </c:layout>
      <c:txPr>
        <a:bodyPr/>
        <a:lstStyle/>
        <a:p>
          <a:pPr>
            <a:defRPr sz="845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ru-RU"/>
              <a:t>Динамика поступлений неналоговых доходов в 2014-2016 гг. (млн.рублей)</a:t>
            </a:r>
          </a:p>
        </c:rich>
      </c:tx>
      <c:layout>
        <c:manualLayout>
          <c:xMode val="edge"/>
          <c:yMode val="edge"/>
          <c:x val="0.12363563514737649"/>
          <c:y val="1.4492753623188409E-2"/>
        </c:manualLayout>
      </c:layout>
    </c:title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3.371205258634706E-2"/>
          <c:y val="0.17452908060405495"/>
          <c:w val="0.74480268506259761"/>
          <c:h val="0.39322948761839582"/>
        </c:manualLayout>
      </c:layout>
      <c:bar3DChart>
        <c:barDir val="col"/>
        <c:grouping val="clustered"/>
        <c:dLbls>
          <c:showVal val="1"/>
        </c:dLbls>
        <c:shape val="cylinder"/>
        <c:axId val="168350080"/>
        <c:axId val="168351616"/>
        <c:axId val="0"/>
      </c:bar3DChart>
      <c:catAx>
        <c:axId val="168350080"/>
        <c:scaling>
          <c:orientation val="minMax"/>
        </c:scaling>
        <c:axPos val="b"/>
        <c:majorTickMark val="none"/>
        <c:tickLblPos val="nextTo"/>
        <c:crossAx val="168351616"/>
        <c:crosses val="autoZero"/>
        <c:auto val="1"/>
        <c:lblAlgn val="ctr"/>
        <c:lblOffset val="100"/>
      </c:catAx>
      <c:valAx>
        <c:axId val="168351616"/>
        <c:scaling>
          <c:orientation val="minMax"/>
        </c:scaling>
        <c:axPos val="l"/>
        <c:numFmt formatCode="General" sourceLinked="1"/>
        <c:majorTickMark val="none"/>
        <c:tickLblPos val="nextTo"/>
        <c:crossAx val="1683500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85937333054607"/>
          <c:y val="0.49199779375404951"/>
          <c:w val="0.20521310942327181"/>
          <c:h val="0.21779185210544647"/>
        </c:manualLayout>
      </c:layout>
    </c:legend>
    <c:plotVisOnly val="1"/>
    <c:dispBlanksAs val="gap"/>
  </c:chart>
  <c:txPr>
    <a:bodyPr/>
    <a:lstStyle/>
    <a:p>
      <a:pPr>
        <a:defRPr sz="1600">
          <a:latin typeface="Georgia" pitchFamily="18" charset="0"/>
        </a:defRPr>
      </a:pPr>
      <a:endParaRPr lang="ru-RU"/>
    </a:p>
  </c:txPr>
  <c:externalData r:id="rId2"/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depthPercent val="100"/>
      <c:rAngAx val="1"/>
    </c:view3D>
    <c:plotArea>
      <c:layout>
        <c:manualLayout>
          <c:layoutTarget val="inner"/>
          <c:xMode val="edge"/>
          <c:yMode val="edge"/>
          <c:x val="5.5023024816508795E-2"/>
          <c:y val="3.52461406805024E-2"/>
          <c:w val="0.7088952973235052"/>
          <c:h val="0.80773278340207477"/>
        </c:manualLayout>
      </c:layout>
      <c:bar3DChart>
        <c:barDir val="col"/>
        <c:grouping val="stacked"/>
        <c:ser>
          <c:idx val="0"/>
          <c:order val="0"/>
          <c:tx>
            <c:strRef>
              <c:f>'на 2015нен  (2)'!$A$2</c:f>
              <c:strCache>
                <c:ptCount val="1"/>
                <c:pt idx="0">
                  <c:v>аренда земли</c:v>
                </c:pt>
              </c:strCache>
            </c:strRef>
          </c:tx>
          <c:dLbls>
            <c:dLbl>
              <c:idx val="0"/>
              <c:layout>
                <c:manualLayout>
                  <c:x val="4.8252669924880094E-2"/>
                  <c:y val="0.15627233087799541"/>
                </c:manualLayout>
              </c:layout>
              <c:showVal val="1"/>
            </c:dLbl>
            <c:dLbl>
              <c:idx val="1"/>
              <c:layout>
                <c:manualLayout>
                  <c:x val="5.1759887772649095E-2"/>
                  <c:y val="0.12941622216577781"/>
                </c:manualLayout>
              </c:layout>
              <c:showVal val="1"/>
            </c:dLbl>
            <c:dLbl>
              <c:idx val="2"/>
              <c:layout>
                <c:manualLayout>
                  <c:x val="5.3999683229251513E-2"/>
                  <c:y val="-1.7153500973668627E-3"/>
                </c:manualLayout>
              </c:layout>
              <c:showVal val="1"/>
            </c:dLbl>
            <c:dLbl>
              <c:idx val="3"/>
              <c:layout>
                <c:manualLayout>
                  <c:x val="4.9055796904697309E-2"/>
                  <c:y val="1.9456438912877844E-3"/>
                </c:manualLayout>
              </c:layout>
              <c:showVal val="1"/>
            </c:dLbl>
            <c:dLbl>
              <c:idx val="4"/>
              <c:layout>
                <c:manualLayout>
                  <c:x val="5.3027083898995415E-2"/>
                  <c:y val="8.2950215900432795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(2)'!$B$2:$G$2</c:f>
              <c:numCache>
                <c:formatCode>General</c:formatCode>
                <c:ptCount val="6"/>
                <c:pt idx="0">
                  <c:v>56</c:v>
                </c:pt>
                <c:pt idx="1">
                  <c:v>50</c:v>
                </c:pt>
                <c:pt idx="2">
                  <c:v>22</c:v>
                </c:pt>
                <c:pt idx="3">
                  <c:v>23</c:v>
                </c:pt>
                <c:pt idx="4">
                  <c:v>24</c:v>
                </c:pt>
              </c:numCache>
            </c:numRef>
          </c:val>
        </c:ser>
        <c:ser>
          <c:idx val="1"/>
          <c:order val="1"/>
          <c:tx>
            <c:strRef>
              <c:f>'на 2015нен  (2)'!$A$3</c:f>
              <c:strCache>
                <c:ptCount val="1"/>
                <c:pt idx="0">
                  <c:v>аренда имущества</c:v>
                </c:pt>
              </c:strCache>
            </c:strRef>
          </c:tx>
          <c:dLbls>
            <c:dLbl>
              <c:idx val="0"/>
              <c:layout>
                <c:manualLayout>
                  <c:x val="4.7619047619047623E-2"/>
                  <c:y val="6.3492063492063544E-3"/>
                </c:manualLayout>
              </c:layout>
              <c:showVal val="1"/>
            </c:dLbl>
            <c:dLbl>
              <c:idx val="1"/>
              <c:layout>
                <c:manualLayout>
                  <c:x val="4.5548654244306423E-2"/>
                  <c:y val="3.1746031746031746E-3"/>
                </c:manualLayout>
              </c:layout>
              <c:showVal val="1"/>
            </c:dLbl>
            <c:dLbl>
              <c:idx val="2"/>
              <c:layout>
                <c:manualLayout>
                  <c:x val="4.7619047619047623E-2"/>
                  <c:y val="2.2222222222222251E-2"/>
                </c:manualLayout>
              </c:layout>
              <c:showVal val="1"/>
            </c:dLbl>
            <c:dLbl>
              <c:idx val="3"/>
              <c:layout>
                <c:manualLayout>
                  <c:x val="4.1407867494824016E-2"/>
                  <c:y val="-6.3492063492063544E-3"/>
                </c:manualLayout>
              </c:layout>
              <c:showVal val="1"/>
            </c:dLbl>
            <c:dLbl>
              <c:idx val="4"/>
              <c:layout>
                <c:manualLayout>
                  <c:x val="4.698547379853380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(2)'!$B$3:$G$3</c:f>
              <c:numCache>
                <c:formatCode>General</c:formatCode>
                <c:ptCount val="6"/>
                <c:pt idx="0">
                  <c:v>3</c:v>
                </c:pt>
                <c:pt idx="1">
                  <c:v>5</c:v>
                </c:pt>
                <c:pt idx="2">
                  <c:v>6</c:v>
                </c:pt>
                <c:pt idx="3">
                  <c:v>6</c:v>
                </c:pt>
                <c:pt idx="4">
                  <c:v>6</c:v>
                </c:pt>
              </c:numCache>
            </c:numRef>
          </c:val>
        </c:ser>
        <c:ser>
          <c:idx val="2"/>
          <c:order val="2"/>
          <c:tx>
            <c:strRef>
              <c:f>'на 2015нен  (2)'!$A$4</c:f>
              <c:strCache>
                <c:ptCount val="1"/>
                <c:pt idx="0">
                  <c:v>реализация земли</c:v>
                </c:pt>
              </c:strCache>
            </c:strRef>
          </c:tx>
          <c:dLbls>
            <c:dLbl>
              <c:idx val="0"/>
              <c:layout>
                <c:manualLayout>
                  <c:x val="4.9689440993788823E-2"/>
                  <c:y val="-6.3492063492063544E-3"/>
                </c:manualLayout>
              </c:layout>
              <c:showVal val="1"/>
            </c:dLbl>
            <c:dLbl>
              <c:idx val="1"/>
              <c:layout>
                <c:manualLayout>
                  <c:x val="4.5548654244306423E-2"/>
                  <c:y val="0"/>
                </c:manualLayout>
              </c:layout>
              <c:showVal val="1"/>
            </c:dLbl>
            <c:dLbl>
              <c:idx val="2"/>
              <c:layout>
                <c:manualLayout>
                  <c:x val="4.7619047619047623E-2"/>
                  <c:y val="2.5396325459317592E-2"/>
                </c:manualLayout>
              </c:layout>
              <c:showVal val="1"/>
            </c:dLbl>
            <c:dLbl>
              <c:idx val="3"/>
              <c:layout>
                <c:manualLayout>
                  <c:x val="4.1407867494824016E-2"/>
                  <c:y val="-3.1746031746031746E-3"/>
                </c:manualLayout>
              </c:layout>
              <c:showVal val="1"/>
            </c:dLbl>
            <c:dLbl>
              <c:idx val="4"/>
              <c:layout>
                <c:manualLayout>
                  <c:x val="4.9689440993788823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(2)'!$B$4:$G$4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</c:numCache>
            </c:numRef>
          </c:val>
        </c:ser>
        <c:ser>
          <c:idx val="3"/>
          <c:order val="3"/>
          <c:tx>
            <c:strRef>
              <c:f>'на 2015нен  (2)'!$A$5</c:f>
              <c:strCache>
                <c:ptCount val="1"/>
                <c:pt idx="0">
                  <c:v>реализация имущества</c:v>
                </c:pt>
              </c:strCache>
            </c:strRef>
          </c:tx>
          <c:dLbls>
            <c:dLbl>
              <c:idx val="0"/>
              <c:layout>
                <c:manualLayout>
                  <c:x val="4.9689440993788823E-2"/>
                  <c:y val="-6.3492063492063544E-3"/>
                </c:manualLayout>
              </c:layout>
              <c:showVal val="1"/>
            </c:dLbl>
            <c:dLbl>
              <c:idx val="1"/>
              <c:delete val="1"/>
            </c:dLbl>
            <c:dLbl>
              <c:idx val="2"/>
              <c:layout>
                <c:manualLayout>
                  <c:x val="4.7619047619047623E-2"/>
                  <c:y val="-9.5238095238095247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(2)'!$B$5:$G$5</c:f>
              <c:numCache>
                <c:formatCode>General</c:formatCode>
                <c:ptCount val="6"/>
                <c:pt idx="0">
                  <c:v>5</c:v>
                </c:pt>
                <c:pt idx="2">
                  <c:v>1</c:v>
                </c:pt>
              </c:numCache>
            </c:numRef>
          </c:val>
        </c:ser>
        <c:ser>
          <c:idx val="4"/>
          <c:order val="4"/>
          <c:tx>
            <c:strRef>
              <c:f>'на 2015нен  (2)'!$A$6</c:f>
              <c:strCache>
                <c:ptCount val="1"/>
                <c:pt idx="0">
                  <c:v>штрафы</c:v>
                </c:pt>
              </c:strCache>
            </c:strRef>
          </c:tx>
          <c:dLbls>
            <c:dLbl>
              <c:idx val="0"/>
              <c:layout>
                <c:manualLayout>
                  <c:x val="4.9689440993788823E-2"/>
                  <c:y val="-9.5238095238095247E-3"/>
                </c:manualLayout>
              </c:layout>
              <c:showVal val="1"/>
            </c:dLbl>
            <c:dLbl>
              <c:idx val="1"/>
              <c:layout>
                <c:manualLayout>
                  <c:x val="4.5548654244306423E-2"/>
                  <c:y val="-9.5240594925634307E-3"/>
                </c:manualLayout>
              </c:layout>
              <c:showVal val="1"/>
            </c:dLbl>
            <c:dLbl>
              <c:idx val="2"/>
              <c:layout>
                <c:manualLayout>
                  <c:x val="4.7619047619047623E-2"/>
                  <c:y val="-2.8571428571428512E-2"/>
                </c:manualLayout>
              </c:layout>
              <c:showVal val="1"/>
            </c:dLbl>
            <c:dLbl>
              <c:idx val="3"/>
              <c:layout>
                <c:manualLayout>
                  <c:x val="4.3478260869565223E-2"/>
                  <c:y val="-1.2698412698412641E-2"/>
                </c:manualLayout>
              </c:layout>
              <c:showVal val="1"/>
            </c:dLbl>
            <c:dLbl>
              <c:idx val="4"/>
              <c:layout>
                <c:manualLayout>
                  <c:x val="4.9689440993788823E-2"/>
                  <c:y val="-3.1746031746031746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(2)'!$B$6:$G$6</c:f>
              <c:numCache>
                <c:formatCode>General</c:formatCode>
                <c:ptCount val="6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4</c:v>
                </c:pt>
              </c:numCache>
            </c:numRef>
          </c:val>
        </c:ser>
        <c:ser>
          <c:idx val="5"/>
          <c:order val="5"/>
          <c:tx>
            <c:strRef>
              <c:f>'на 2015нен  (2)'!$A$7</c:f>
              <c:strCache>
                <c:ptCount val="1"/>
                <c:pt idx="0">
                  <c:v>прочие</c:v>
                </c:pt>
              </c:strCache>
            </c:strRef>
          </c:tx>
          <c:dLbls>
            <c:dLbl>
              <c:idx val="0"/>
              <c:layout>
                <c:manualLayout>
                  <c:x val="5.1759834368530017E-2"/>
                  <c:y val="-2.8571428571428591E-2"/>
                </c:manualLayout>
              </c:layout>
              <c:showVal val="1"/>
            </c:dLbl>
            <c:dLbl>
              <c:idx val="1"/>
              <c:layout>
                <c:manualLayout>
                  <c:x val="4.5548654244306423E-2"/>
                  <c:y val="-3.1746031746031744E-2"/>
                </c:manualLayout>
              </c:layout>
              <c:showVal val="1"/>
            </c:dLbl>
            <c:dLbl>
              <c:idx val="2"/>
              <c:layout>
                <c:manualLayout>
                  <c:x val="4.8886324554258356E-2"/>
                  <c:y val="-5.0793751587503225E-2"/>
                </c:manualLayout>
              </c:layout>
              <c:showVal val="1"/>
            </c:dLbl>
            <c:dLbl>
              <c:idx val="3"/>
              <c:layout>
                <c:manualLayout>
                  <c:x val="4.3478260869565223E-2"/>
                  <c:y val="-4.7619047619047623E-2"/>
                </c:manualLayout>
              </c:layout>
              <c:showVal val="1"/>
            </c:dLbl>
            <c:dLbl>
              <c:idx val="4"/>
              <c:layout>
                <c:manualLayout>
                  <c:x val="4.8886324554258356E-2"/>
                  <c:y val="-3.3205274743882823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'на 2015нен  (2)'!$B$1:$G$1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 </c:v>
                </c:pt>
                <c:pt idx="3">
                  <c:v>Прогноз на 2018 год </c:v>
                </c:pt>
                <c:pt idx="4">
                  <c:v>Прогноз на 2019 год </c:v>
                </c:pt>
              </c:strCache>
            </c:strRef>
          </c:cat>
          <c:val>
            <c:numRef>
              <c:f>'на 2015нен  (2)'!$B$7:$G$7</c:f>
              <c:numCache>
                <c:formatCode>General</c:formatCode>
                <c:ptCount val="6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</c:ser>
        <c:shape val="cylinder"/>
        <c:axId val="168657280"/>
        <c:axId val="168658816"/>
        <c:axId val="0"/>
      </c:bar3DChart>
      <c:catAx>
        <c:axId val="16865728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658816"/>
        <c:crosses val="autoZero"/>
        <c:auto val="1"/>
        <c:lblAlgn val="ctr"/>
        <c:lblOffset val="100"/>
      </c:catAx>
      <c:valAx>
        <c:axId val="168658816"/>
        <c:scaling>
          <c:orientation val="minMax"/>
        </c:scaling>
        <c:axPos val="l"/>
        <c:majorGridlines/>
        <c:numFmt formatCode="General" sourceLinked="1"/>
        <c:tickLblPos val="nextTo"/>
        <c:crossAx val="168657280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4424471775465162"/>
          <c:y val="0.27178729689807984"/>
          <c:w val="0.23967202775149796"/>
          <c:h val="0.49433776464795726"/>
        </c:manualLayout>
      </c:layout>
      <c:txPr>
        <a:bodyPr/>
        <a:lstStyle/>
        <a:p>
          <a:pPr>
            <a:defRPr sz="1100"/>
          </a:pPr>
          <a:endParaRPr lang="ru-RU"/>
        </a:p>
      </c:txPr>
    </c:legend>
    <c:plotVisOnly val="1"/>
    <c:dispBlanksAs val="gap"/>
  </c:chart>
  <c:spPr>
    <a:gradFill flip="none" rotWithShape="1">
      <a:gsLst>
        <a:gs pos="0">
          <a:srgbClr val="D9D4BD">
            <a:shade val="30000"/>
            <a:satMod val="115000"/>
          </a:srgbClr>
        </a:gs>
        <a:gs pos="50000">
          <a:srgbClr val="D9D4BD">
            <a:shade val="67500"/>
            <a:satMod val="115000"/>
          </a:srgbClr>
        </a:gs>
        <a:gs pos="100000">
          <a:srgbClr val="D9D4BD">
            <a:shade val="100000"/>
            <a:satMod val="115000"/>
          </a:srgbClr>
        </a:gs>
      </a:gsLst>
      <a:path path="circle">
        <a:fillToRect l="100000" t="100000"/>
      </a:path>
      <a:tileRect r="-100000" b="-100000"/>
    </a:gradFill>
  </c:spPr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>
        <c:manualLayout>
          <c:layoutTarget val="inner"/>
          <c:xMode val="edge"/>
          <c:yMode val="edge"/>
          <c:x val="6.57036191086805E-2"/>
          <c:y val="3.6569564179971585E-2"/>
          <c:w val="0.69179322527432163"/>
          <c:h val="0.77216991897751963"/>
        </c:manualLayout>
      </c:layout>
      <c:bar3DChart>
        <c:barDir val="col"/>
        <c:grouping val="stacked"/>
        <c:ser>
          <c:idx val="0"/>
          <c:order val="0"/>
          <c:tx>
            <c:strRef>
              <c:f>'[Диаграмма в Microsoft Office PowerPoint]Sheet1'!$A$2:$B$2</c:f>
              <c:strCache>
                <c:ptCount val="1"/>
                <c:pt idx="0">
                  <c:v>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6.3613231552162933E-2"/>
                  <c:y val="-9.8814229249012606E-3"/>
                </c:manualLayout>
              </c:layout>
              <c:showVal val="1"/>
            </c:dLbl>
            <c:dLbl>
              <c:idx val="1"/>
              <c:layout>
                <c:manualLayout>
                  <c:x val="6.3613231552162933E-2"/>
                  <c:y val="-2.5935493247249255E-7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754</a:t>
                    </a:r>
                  </a:p>
                  <a:p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5.9372349448685413E-2"/>
                  <c:y val="-5.2700922266139733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621</a:t>
                    </a:r>
                    <a:endParaRPr lang="en-US" dirty="0"/>
                  </a:p>
                </c:rich>
              </c:tx>
              <c:showVal val="1"/>
            </c:dLbl>
            <c:dLbl>
              <c:idx val="3"/>
              <c:layout>
                <c:manualLayout>
                  <c:x val="6.3613064588300502E-2"/>
                  <c:y val="-5.599498926270580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595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6.3613231552162933E-2"/>
                  <c:y val="-6.91699604743082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573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'[Диаграмма в Microsoft Office PowerPoint]Sheet1'!$C$1:$G$1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</c:v>
                </c:pt>
                <c:pt idx="3">
                  <c:v>Прогноз на 2018 год</c:v>
                </c:pt>
                <c:pt idx="4">
                  <c:v>Прогноз на 2019 год</c:v>
                </c:pt>
              </c:strCache>
            </c:strRef>
          </c:cat>
          <c:val>
            <c:numRef>
              <c:f>'[Диаграмма в Microsoft Office PowerPoint]Sheet1'!$C$2:$G$2</c:f>
              <c:numCache>
                <c:formatCode>General</c:formatCode>
                <c:ptCount val="5"/>
                <c:pt idx="0">
                  <c:v>699</c:v>
                </c:pt>
                <c:pt idx="1">
                  <c:v>719</c:v>
                </c:pt>
                <c:pt idx="2">
                  <c:v>606</c:v>
                </c:pt>
                <c:pt idx="3">
                  <c:v>592</c:v>
                </c:pt>
                <c:pt idx="4">
                  <c:v>570</c:v>
                </c:pt>
              </c:numCache>
            </c:numRef>
          </c:val>
        </c:ser>
        <c:ser>
          <c:idx val="1"/>
          <c:order val="1"/>
          <c:tx>
            <c:strRef>
              <c:f>'[Диаграмма в Microsoft Office PowerPoint]Sheet1'!$A$3:$B$3</c:f>
              <c:strCache>
                <c:ptCount val="1"/>
                <c:pt idx="0">
                  <c:v>Непрограммная часть</c:v>
                </c:pt>
              </c:strCache>
            </c:strRef>
          </c:tx>
          <c:dLbls>
            <c:dLbl>
              <c:idx val="0"/>
              <c:layout>
                <c:manualLayout>
                  <c:x val="5.9372349448685413E-2"/>
                  <c:y val="-2.3056653491436027E-2"/>
                </c:manualLayout>
              </c:layout>
              <c:showVal val="1"/>
            </c:dLbl>
            <c:dLbl>
              <c:idx val="1"/>
              <c:layout>
                <c:manualLayout>
                  <c:x val="5.9372349448685413E-2"/>
                  <c:y val="-3.2938076416337463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98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5.9372349448685413E-2"/>
                  <c:y val="-4.9407114624505914E-2"/>
                </c:manualLayout>
              </c:layout>
              <c:showVal val="1"/>
            </c:dLbl>
            <c:dLbl>
              <c:idx val="3"/>
              <c:layout>
                <c:manualLayout>
                  <c:x val="5.7251908396946494E-2"/>
                  <c:y val="-4.940711462450598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91</a:t>
                    </a:r>
                    <a:endParaRPr lang="en-US" dirty="0"/>
                  </a:p>
                </c:rich>
              </c:tx>
              <c:showVal val="1"/>
            </c:dLbl>
            <c:dLbl>
              <c:idx val="4"/>
              <c:layout>
                <c:manualLayout>
                  <c:x val="7.5980586886098767E-2"/>
                  <c:y val="-5.9288467847769089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90</a:t>
                    </a:r>
                    <a:endParaRPr lang="en-US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'[Диаграмма в Microsoft Office PowerPoint]Sheet1'!$C$1:$G$1</c:f>
              <c:strCache>
                <c:ptCount val="5"/>
                <c:pt idx="0">
                  <c:v>Факт 2015 года</c:v>
                </c:pt>
                <c:pt idx="1">
                  <c:v>Оценка 2016 года</c:v>
                </c:pt>
                <c:pt idx="2">
                  <c:v>Прогноз на 2017 год</c:v>
                </c:pt>
                <c:pt idx="3">
                  <c:v>Прогноз на 2018 год</c:v>
                </c:pt>
                <c:pt idx="4">
                  <c:v>Прогноз на 2019 год</c:v>
                </c:pt>
              </c:strCache>
            </c:strRef>
          </c:cat>
          <c:val>
            <c:numRef>
              <c:f>'[Диаграмма в Microsoft Office PowerPoint]Sheet1'!$C$3:$G$3</c:f>
              <c:numCache>
                <c:formatCode>General</c:formatCode>
                <c:ptCount val="5"/>
                <c:pt idx="0">
                  <c:v>81</c:v>
                </c:pt>
                <c:pt idx="1">
                  <c:v>96</c:v>
                </c:pt>
                <c:pt idx="2">
                  <c:v>91</c:v>
                </c:pt>
                <c:pt idx="3">
                  <c:v>97</c:v>
                </c:pt>
                <c:pt idx="4">
                  <c:v>103</c:v>
                </c:pt>
              </c:numCache>
            </c:numRef>
          </c:val>
        </c:ser>
        <c:dLbls>
          <c:showVal val="1"/>
        </c:dLbls>
        <c:shape val="cylinder"/>
        <c:axId val="168914944"/>
        <c:axId val="168916480"/>
        <c:axId val="0"/>
      </c:bar3DChart>
      <c:catAx>
        <c:axId val="168914944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8916480"/>
        <c:crosses val="autoZero"/>
        <c:auto val="1"/>
        <c:lblAlgn val="ctr"/>
        <c:lblOffset val="100"/>
      </c:catAx>
      <c:valAx>
        <c:axId val="168916480"/>
        <c:scaling>
          <c:orientation val="minMax"/>
        </c:scaling>
        <c:axPos val="l"/>
        <c:majorGridlines/>
        <c:numFmt formatCode="General" sourceLinked="1"/>
        <c:tickLblPos val="nextTo"/>
        <c:crossAx val="168914944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400" b="1"/>
          </a:pPr>
          <a:endParaRPr lang="ru-RU"/>
        </a:p>
      </c:txPr>
    </c:legend>
    <c:plotVisOnly val="1"/>
    <c:dispBlanksAs val="gap"/>
  </c:chart>
  <c:spPr>
    <a:gradFill>
      <a:gsLst>
        <a:gs pos="0">
          <a:schemeClr val="bg2">
            <a:lumMod val="90000"/>
          </a:schemeClr>
        </a:gs>
        <a:gs pos="64999">
          <a:srgbClr val="F0EBD5"/>
        </a:gs>
        <a:gs pos="100000">
          <a:srgbClr val="D1C39F"/>
        </a:gs>
      </a:gsLst>
      <a:lin ang="5400000" scaled="0"/>
    </a:gradFill>
  </c:spPr>
  <c:externalData r:id="rId2"/>
</c:chartSpace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ata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ata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ata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ata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ata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diagrams/_rels/drawing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4" Type="http://schemas.openxmlformats.org/officeDocument/2006/relationships/image" Target="../media/image39.jpe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iagrams/_rels/drawing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diagrams/_rels/drawing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eg"/></Relationships>
</file>

<file path=ppt/diagrams/_rels/drawing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image" Target="../media/image5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195180-9C55-4191-852C-4DDEC48F8102}" type="doc">
      <dgm:prSet loTypeId="urn:microsoft.com/office/officeart/2005/8/layout/chevron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CD0FCBBD-C485-4EFC-8F7A-47AAAC510652}">
      <dgm:prSet/>
      <dgm:spPr/>
      <dgm:t>
        <a:bodyPr/>
        <a:lstStyle/>
        <a:p>
          <a:pPr rtl="0"/>
          <a:endParaRPr lang="ru-RU" dirty="0"/>
        </a:p>
      </dgm:t>
    </dgm:pt>
    <dgm:pt modelId="{D195DA55-7CDB-4923-97FE-F683BC22867B}" type="parTrans" cxnId="{756C7E13-5CDC-4665-A320-CF1C88E64FCA}">
      <dgm:prSet/>
      <dgm:spPr/>
      <dgm:t>
        <a:bodyPr/>
        <a:lstStyle/>
        <a:p>
          <a:endParaRPr lang="ru-RU"/>
        </a:p>
      </dgm:t>
    </dgm:pt>
    <dgm:pt modelId="{E4DD8952-936A-441F-98EE-C6571324D664}" type="sibTrans" cxnId="{756C7E13-5CDC-4665-A320-CF1C88E64FCA}">
      <dgm:prSet/>
      <dgm:spPr/>
      <dgm:t>
        <a:bodyPr/>
        <a:lstStyle/>
        <a:p>
          <a:endParaRPr lang="ru-RU"/>
        </a:p>
      </dgm:t>
    </dgm:pt>
    <dgm:pt modelId="{1EFE8D8C-728A-4426-8454-D14208CC80E5}">
      <dgm:prSet/>
      <dgm:spPr/>
      <dgm:t>
        <a:bodyPr/>
        <a:lstStyle/>
        <a:p>
          <a:pPr rtl="0"/>
          <a:endParaRPr lang="ru-RU" dirty="0"/>
        </a:p>
      </dgm:t>
    </dgm:pt>
    <dgm:pt modelId="{CAFA6B61-8E72-4D90-83D1-CE21782C063D}" type="parTrans" cxnId="{AE6890C6-1ABF-4210-AD40-193898FF2F89}">
      <dgm:prSet/>
      <dgm:spPr/>
      <dgm:t>
        <a:bodyPr/>
        <a:lstStyle/>
        <a:p>
          <a:endParaRPr lang="ru-RU"/>
        </a:p>
      </dgm:t>
    </dgm:pt>
    <dgm:pt modelId="{563A62A4-89BF-4508-8700-1FED4E03FC01}" type="sibTrans" cxnId="{AE6890C6-1ABF-4210-AD40-193898FF2F89}">
      <dgm:prSet/>
      <dgm:spPr/>
      <dgm:t>
        <a:bodyPr/>
        <a:lstStyle/>
        <a:p>
          <a:endParaRPr lang="ru-RU"/>
        </a:p>
      </dgm:t>
    </dgm:pt>
    <dgm:pt modelId="{E09B35F7-61F2-42E4-9842-B98203904F7E}">
      <dgm:prSet/>
      <dgm:spPr/>
      <dgm:t>
        <a:bodyPr/>
        <a:lstStyle/>
        <a:p>
          <a:pPr rtl="0"/>
          <a:endParaRPr lang="ru-RU" dirty="0"/>
        </a:p>
      </dgm:t>
    </dgm:pt>
    <dgm:pt modelId="{A8910A0B-C14F-4755-A9E3-728C87E8E53A}" type="parTrans" cxnId="{14D692E5-6598-432A-80AC-0631DDAB6D8F}">
      <dgm:prSet/>
      <dgm:spPr/>
      <dgm:t>
        <a:bodyPr/>
        <a:lstStyle/>
        <a:p>
          <a:endParaRPr lang="ru-RU"/>
        </a:p>
      </dgm:t>
    </dgm:pt>
    <dgm:pt modelId="{D5410C64-ED35-479F-8D02-6A6CB58F4CCB}" type="sibTrans" cxnId="{14D692E5-6598-432A-80AC-0631DDAB6D8F}">
      <dgm:prSet/>
      <dgm:spPr/>
      <dgm:t>
        <a:bodyPr/>
        <a:lstStyle/>
        <a:p>
          <a:endParaRPr lang="ru-RU"/>
        </a:p>
      </dgm:t>
    </dgm:pt>
    <dgm:pt modelId="{A26F80BE-33C3-4E63-9B16-C465410174C8}">
      <dgm:prSet/>
      <dgm:spPr/>
      <dgm:t>
        <a:bodyPr/>
        <a:lstStyle/>
        <a:p>
          <a:pPr rtl="0"/>
          <a:endParaRPr lang="ru-RU" dirty="0"/>
        </a:p>
      </dgm:t>
    </dgm:pt>
    <dgm:pt modelId="{B9AB5B07-EFB1-4D6D-90D3-ECF884C3C115}" type="parTrans" cxnId="{B1EE2AE3-6236-4910-A42E-64DADFDF2F1F}">
      <dgm:prSet/>
      <dgm:spPr/>
      <dgm:t>
        <a:bodyPr/>
        <a:lstStyle/>
        <a:p>
          <a:endParaRPr lang="ru-RU"/>
        </a:p>
      </dgm:t>
    </dgm:pt>
    <dgm:pt modelId="{EEB0976D-E45D-45F6-8A01-5F29C9D33665}" type="sibTrans" cxnId="{B1EE2AE3-6236-4910-A42E-64DADFDF2F1F}">
      <dgm:prSet/>
      <dgm:spPr/>
      <dgm:t>
        <a:bodyPr/>
        <a:lstStyle/>
        <a:p>
          <a:endParaRPr lang="ru-RU"/>
        </a:p>
      </dgm:t>
    </dgm:pt>
    <dgm:pt modelId="{D0B03EF5-ED14-4F47-99F5-80FF8BE1ECB6}">
      <dgm:prSet/>
      <dgm:spPr/>
      <dgm:t>
        <a:bodyPr/>
        <a:lstStyle/>
        <a:p>
          <a:pPr rtl="0"/>
          <a:endParaRPr lang="ru-RU" dirty="0"/>
        </a:p>
      </dgm:t>
    </dgm:pt>
    <dgm:pt modelId="{56998119-B81E-4A56-BF63-7DA4B3828B3A}" type="parTrans" cxnId="{72B0C78E-23B5-4D9F-9274-AA4F59351D10}">
      <dgm:prSet/>
      <dgm:spPr/>
      <dgm:t>
        <a:bodyPr/>
        <a:lstStyle/>
        <a:p>
          <a:endParaRPr lang="ru-RU"/>
        </a:p>
      </dgm:t>
    </dgm:pt>
    <dgm:pt modelId="{74A56C1B-D00D-47F1-ADC2-50D3EB04C6C7}" type="sibTrans" cxnId="{72B0C78E-23B5-4D9F-9274-AA4F59351D10}">
      <dgm:prSet/>
      <dgm:spPr/>
      <dgm:t>
        <a:bodyPr/>
        <a:lstStyle/>
        <a:p>
          <a:endParaRPr lang="ru-RU"/>
        </a:p>
      </dgm:t>
    </dgm:pt>
    <dgm:pt modelId="{20FE8AFF-305E-4D26-8007-9068CCA4D491}">
      <dgm:prSet custT="1"/>
      <dgm:spPr/>
      <dgm:t>
        <a:bodyPr/>
        <a:lstStyle/>
        <a:p>
          <a:r>
            <a:rPr lang="ru-RU" sz="1400" b="1" dirty="0" smtClean="0"/>
            <a:t>Бюджет города </a:t>
          </a:r>
          <a:r>
            <a:rPr lang="ru-RU" sz="1400" dirty="0" smtClean="0"/>
            <a:t>– форма образования и расходования денежных средств, предназначенных для финансового обеспечения задач и функций местного самоуправления. Бюджет представляет собой те денежные средства, которые необходимы для реализации полномочий, стоящих перед органами местного самоуправления.</a:t>
          </a:r>
          <a:endParaRPr lang="ru-RU" sz="1400" dirty="0"/>
        </a:p>
      </dgm:t>
    </dgm:pt>
    <dgm:pt modelId="{CD63F0B6-9923-45E8-B96B-2BE0BCF3D351}" type="parTrans" cxnId="{DA228086-0495-4925-8B88-434C824EA48B}">
      <dgm:prSet/>
      <dgm:spPr/>
      <dgm:t>
        <a:bodyPr/>
        <a:lstStyle/>
        <a:p>
          <a:endParaRPr lang="ru-RU"/>
        </a:p>
      </dgm:t>
    </dgm:pt>
    <dgm:pt modelId="{0BC0BE04-C2E6-4EBA-A962-CE735DED9DE2}" type="sibTrans" cxnId="{DA228086-0495-4925-8B88-434C824EA48B}">
      <dgm:prSet/>
      <dgm:spPr/>
      <dgm:t>
        <a:bodyPr/>
        <a:lstStyle/>
        <a:p>
          <a:endParaRPr lang="ru-RU"/>
        </a:p>
      </dgm:t>
    </dgm:pt>
    <dgm:pt modelId="{9FD6BE77-39A6-4729-A35E-93B10134F6A4}">
      <dgm:prSet/>
      <dgm:spPr/>
      <dgm:t>
        <a:bodyPr/>
        <a:lstStyle/>
        <a:p>
          <a:pPr rtl="0"/>
          <a:r>
            <a:rPr lang="ru-RU" b="1" dirty="0" smtClean="0"/>
            <a:t>Расходы бюджета города </a:t>
          </a:r>
          <a:r>
            <a:rPr lang="ru-RU" dirty="0" smtClean="0"/>
            <a:t>– затраты, формирующиеся в связи выполнением органами местного самоуправления города своих конституционных и уставных функций.</a:t>
          </a:r>
          <a:endParaRPr lang="ru-RU" dirty="0"/>
        </a:p>
      </dgm:t>
    </dgm:pt>
    <dgm:pt modelId="{13DFDC8A-D2B3-45CD-BA64-F9BB2F63E8FD}" type="parTrans" cxnId="{17281B2D-B756-4B6D-A878-004ADD960780}">
      <dgm:prSet/>
      <dgm:spPr/>
      <dgm:t>
        <a:bodyPr/>
        <a:lstStyle/>
        <a:p>
          <a:endParaRPr lang="ru-RU"/>
        </a:p>
      </dgm:t>
    </dgm:pt>
    <dgm:pt modelId="{B2A41BC2-6989-4734-A667-1B088CF0D854}" type="sibTrans" cxnId="{17281B2D-B756-4B6D-A878-004ADD960780}">
      <dgm:prSet/>
      <dgm:spPr/>
      <dgm:t>
        <a:bodyPr/>
        <a:lstStyle/>
        <a:p>
          <a:endParaRPr lang="ru-RU"/>
        </a:p>
      </dgm:t>
    </dgm:pt>
    <dgm:pt modelId="{65EE1F07-05AE-404B-9979-8A359F100666}">
      <dgm:prSet/>
      <dgm:spPr/>
      <dgm:t>
        <a:bodyPr/>
        <a:lstStyle/>
        <a:p>
          <a:r>
            <a:rPr lang="ru-RU" b="1" baseline="0" dirty="0" smtClean="0"/>
            <a:t>Дефицит бюджета </a:t>
          </a:r>
          <a:r>
            <a:rPr lang="ru-RU" dirty="0" smtClean="0"/>
            <a:t>- превышение расходов бюджета над его доходами.</a:t>
          </a:r>
          <a:endParaRPr lang="ru-RU" dirty="0"/>
        </a:p>
      </dgm:t>
    </dgm:pt>
    <dgm:pt modelId="{9105AE33-8F89-4FA0-B6A4-96B1EA3622DE}" type="parTrans" cxnId="{2B3881A3-3174-4426-BCC0-102D01A5B370}">
      <dgm:prSet/>
      <dgm:spPr/>
      <dgm:t>
        <a:bodyPr/>
        <a:lstStyle/>
        <a:p>
          <a:endParaRPr lang="ru-RU"/>
        </a:p>
      </dgm:t>
    </dgm:pt>
    <dgm:pt modelId="{068010F5-3874-4231-99DF-8889823BEB78}" type="sibTrans" cxnId="{2B3881A3-3174-4426-BCC0-102D01A5B370}">
      <dgm:prSet/>
      <dgm:spPr/>
      <dgm:t>
        <a:bodyPr/>
        <a:lstStyle/>
        <a:p>
          <a:endParaRPr lang="ru-RU"/>
        </a:p>
      </dgm:t>
    </dgm:pt>
    <dgm:pt modelId="{009EF906-0F2D-47DD-B175-135369F20B2A}">
      <dgm:prSet custT="1"/>
      <dgm:spPr/>
      <dgm:t>
        <a:bodyPr/>
        <a:lstStyle/>
        <a:p>
          <a:pPr rtl="0"/>
          <a:r>
            <a:rPr lang="ru-RU" sz="1400" b="1" dirty="0" smtClean="0"/>
            <a:t>Доходы бюджета города </a:t>
          </a:r>
          <a:r>
            <a:rPr lang="ru-RU" sz="1400" dirty="0" smtClean="0"/>
            <a:t>– это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местного самоуправления города.</a:t>
          </a:r>
          <a:endParaRPr lang="ru-RU" sz="1400" dirty="0"/>
        </a:p>
      </dgm:t>
    </dgm:pt>
    <dgm:pt modelId="{2280FA6A-C04C-4599-8AD7-604198EC32D1}" type="parTrans" cxnId="{5D51958C-1CF3-442D-89F2-609CFD7670EF}">
      <dgm:prSet/>
      <dgm:spPr/>
      <dgm:t>
        <a:bodyPr/>
        <a:lstStyle/>
        <a:p>
          <a:endParaRPr lang="ru-RU"/>
        </a:p>
      </dgm:t>
    </dgm:pt>
    <dgm:pt modelId="{BA8A7F13-CA86-4351-8C18-D18E5B4B57B8}" type="sibTrans" cxnId="{5D51958C-1CF3-442D-89F2-609CFD7670EF}">
      <dgm:prSet/>
      <dgm:spPr/>
      <dgm:t>
        <a:bodyPr/>
        <a:lstStyle/>
        <a:p>
          <a:endParaRPr lang="ru-RU"/>
        </a:p>
      </dgm:t>
    </dgm:pt>
    <dgm:pt modelId="{F435A157-1F7E-47C3-8EAF-F675D2022181}">
      <dgm:prSet/>
      <dgm:spPr/>
      <dgm:t>
        <a:bodyPr/>
        <a:lstStyle/>
        <a:p>
          <a:r>
            <a:rPr lang="ru-RU" b="1" dirty="0" err="1" smtClean="0"/>
            <a:t>Профицит</a:t>
          </a:r>
          <a:r>
            <a:rPr lang="ru-RU" b="1" dirty="0" smtClean="0"/>
            <a:t> бюджета </a:t>
          </a:r>
          <a:r>
            <a:rPr lang="ru-RU" dirty="0" smtClean="0"/>
            <a:t>- превышение доходов бюджета над его расходами.</a:t>
          </a:r>
          <a:endParaRPr lang="ru-RU" dirty="0"/>
        </a:p>
      </dgm:t>
    </dgm:pt>
    <dgm:pt modelId="{61CA95D2-16B6-4026-8B63-8BD0BEFACCED}" type="parTrans" cxnId="{AAC4376E-D4C7-47E4-A1EC-0BBB5BC67491}">
      <dgm:prSet/>
      <dgm:spPr/>
      <dgm:t>
        <a:bodyPr/>
        <a:lstStyle/>
        <a:p>
          <a:endParaRPr lang="ru-RU"/>
        </a:p>
      </dgm:t>
    </dgm:pt>
    <dgm:pt modelId="{31A0D2FE-BB44-424E-B07E-4C66FBECEAFB}" type="sibTrans" cxnId="{AAC4376E-D4C7-47E4-A1EC-0BBB5BC67491}">
      <dgm:prSet/>
      <dgm:spPr/>
      <dgm:t>
        <a:bodyPr/>
        <a:lstStyle/>
        <a:p>
          <a:endParaRPr lang="ru-RU"/>
        </a:p>
      </dgm:t>
    </dgm:pt>
    <dgm:pt modelId="{4DC8A128-E399-4A3E-A609-C0DD820E50FD}" type="pres">
      <dgm:prSet presAssocID="{C4195180-9C55-4191-852C-4DDEC48F8102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BDF62E-FAFA-4B1F-9D51-A9B7F0A94EE8}" type="pres">
      <dgm:prSet presAssocID="{CD0FCBBD-C485-4EFC-8F7A-47AAAC510652}" presName="composite" presStyleCnt="0"/>
      <dgm:spPr/>
      <dgm:t>
        <a:bodyPr/>
        <a:lstStyle/>
        <a:p>
          <a:endParaRPr lang="ru-RU"/>
        </a:p>
      </dgm:t>
    </dgm:pt>
    <dgm:pt modelId="{957D009D-FAB6-4872-929D-DC7BD230E428}" type="pres">
      <dgm:prSet presAssocID="{CD0FCBBD-C485-4EFC-8F7A-47AAAC51065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9F22A2-08B5-4449-97B4-7C1EEAEBD7A5}" type="pres">
      <dgm:prSet presAssocID="{CD0FCBBD-C485-4EFC-8F7A-47AAAC510652}" presName="descendantText" presStyleLbl="alignAcc1" presStyleIdx="0" presStyleCnt="5" custScaleY="144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DF94D-5F6B-4E55-92A7-AAD4F1190D39}" type="pres">
      <dgm:prSet presAssocID="{E4DD8952-936A-441F-98EE-C6571324D664}" presName="sp" presStyleCnt="0"/>
      <dgm:spPr/>
      <dgm:t>
        <a:bodyPr/>
        <a:lstStyle/>
        <a:p>
          <a:endParaRPr lang="ru-RU"/>
        </a:p>
      </dgm:t>
    </dgm:pt>
    <dgm:pt modelId="{D896AEE4-314A-4A7C-B462-1C500F5CAC1F}" type="pres">
      <dgm:prSet presAssocID="{1EFE8D8C-728A-4426-8454-D14208CC80E5}" presName="composite" presStyleCnt="0"/>
      <dgm:spPr/>
      <dgm:t>
        <a:bodyPr/>
        <a:lstStyle/>
        <a:p>
          <a:endParaRPr lang="ru-RU"/>
        </a:p>
      </dgm:t>
    </dgm:pt>
    <dgm:pt modelId="{52E24B15-6B49-4875-982B-757844963AD9}" type="pres">
      <dgm:prSet presAssocID="{1EFE8D8C-728A-4426-8454-D14208CC80E5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D8CC37-9C6D-4680-92DB-A9430BD11D17}" type="pres">
      <dgm:prSet presAssocID="{1EFE8D8C-728A-4426-8454-D14208CC80E5}" presName="descendantText" presStyleLbl="alignAcc1" presStyleIdx="1" presStyleCnt="5" custScaleY="1182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EBBE60-6DFF-40C9-BADB-662EE3618CFD}" type="pres">
      <dgm:prSet presAssocID="{563A62A4-89BF-4508-8700-1FED4E03FC01}" presName="sp" presStyleCnt="0"/>
      <dgm:spPr/>
      <dgm:t>
        <a:bodyPr/>
        <a:lstStyle/>
        <a:p>
          <a:endParaRPr lang="ru-RU"/>
        </a:p>
      </dgm:t>
    </dgm:pt>
    <dgm:pt modelId="{44152465-C2D9-4C89-91E8-F9C9E90B620B}" type="pres">
      <dgm:prSet presAssocID="{E09B35F7-61F2-42E4-9842-B98203904F7E}" presName="composite" presStyleCnt="0"/>
      <dgm:spPr/>
      <dgm:t>
        <a:bodyPr/>
        <a:lstStyle/>
        <a:p>
          <a:endParaRPr lang="ru-RU"/>
        </a:p>
      </dgm:t>
    </dgm:pt>
    <dgm:pt modelId="{03053892-55B5-469C-A91B-ABA3BCFBD137}" type="pres">
      <dgm:prSet presAssocID="{E09B35F7-61F2-42E4-9842-B98203904F7E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CCF87-4A5A-413C-9EE4-8B1EDDFACD76}" type="pres">
      <dgm:prSet presAssocID="{E09B35F7-61F2-42E4-9842-B98203904F7E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67C689-9213-426A-B8E1-80D78375FFC6}" type="pres">
      <dgm:prSet presAssocID="{D5410C64-ED35-479F-8D02-6A6CB58F4CCB}" presName="sp" presStyleCnt="0"/>
      <dgm:spPr/>
      <dgm:t>
        <a:bodyPr/>
        <a:lstStyle/>
        <a:p>
          <a:endParaRPr lang="ru-RU"/>
        </a:p>
      </dgm:t>
    </dgm:pt>
    <dgm:pt modelId="{989F7CDA-EC4F-4197-A8E8-BB2D392EECEC}" type="pres">
      <dgm:prSet presAssocID="{A26F80BE-33C3-4E63-9B16-C465410174C8}" presName="composite" presStyleCnt="0"/>
      <dgm:spPr/>
      <dgm:t>
        <a:bodyPr/>
        <a:lstStyle/>
        <a:p>
          <a:endParaRPr lang="ru-RU"/>
        </a:p>
      </dgm:t>
    </dgm:pt>
    <dgm:pt modelId="{420924A1-B84B-4F69-81D7-98709EB3685E}" type="pres">
      <dgm:prSet presAssocID="{A26F80BE-33C3-4E63-9B16-C465410174C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2B4527-2296-478A-A1C0-4A40AF067D6E}" type="pres">
      <dgm:prSet presAssocID="{A26F80BE-33C3-4E63-9B16-C465410174C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23C308-5A82-49E6-8003-401BDB7B40C0}" type="pres">
      <dgm:prSet presAssocID="{EEB0976D-E45D-45F6-8A01-5F29C9D33665}" presName="sp" presStyleCnt="0"/>
      <dgm:spPr/>
      <dgm:t>
        <a:bodyPr/>
        <a:lstStyle/>
        <a:p>
          <a:endParaRPr lang="ru-RU"/>
        </a:p>
      </dgm:t>
    </dgm:pt>
    <dgm:pt modelId="{8E4F8CD6-8D1B-4A5A-A112-D5AC0B4247EF}" type="pres">
      <dgm:prSet presAssocID="{D0B03EF5-ED14-4F47-99F5-80FF8BE1ECB6}" presName="composite" presStyleCnt="0"/>
      <dgm:spPr/>
      <dgm:t>
        <a:bodyPr/>
        <a:lstStyle/>
        <a:p>
          <a:endParaRPr lang="ru-RU"/>
        </a:p>
      </dgm:t>
    </dgm:pt>
    <dgm:pt modelId="{4ECF99E0-5AAA-439F-8C54-C7D131FBBA2C}" type="pres">
      <dgm:prSet presAssocID="{D0B03EF5-ED14-4F47-99F5-80FF8BE1ECB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5752ED-86EC-4A43-9471-65CF6CC76A51}" type="pres">
      <dgm:prSet presAssocID="{D0B03EF5-ED14-4F47-99F5-80FF8BE1ECB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7CC9AC-07B0-44D8-BBB5-B163765F5CD6}" type="presOf" srcId="{E09B35F7-61F2-42E4-9842-B98203904F7E}" destId="{03053892-55B5-469C-A91B-ABA3BCFBD137}" srcOrd="0" destOrd="0" presId="urn:microsoft.com/office/officeart/2005/8/layout/chevron2"/>
    <dgm:cxn modelId="{05B8B584-E662-453E-BEDB-439BE453A98F}" type="presOf" srcId="{F435A157-1F7E-47C3-8EAF-F675D2022181}" destId="{4C5752ED-86EC-4A43-9471-65CF6CC76A51}" srcOrd="0" destOrd="0" presId="urn:microsoft.com/office/officeart/2005/8/layout/chevron2"/>
    <dgm:cxn modelId="{9742E5B4-F274-4348-9AE9-D5976C14FB48}" type="presOf" srcId="{A26F80BE-33C3-4E63-9B16-C465410174C8}" destId="{420924A1-B84B-4F69-81D7-98709EB3685E}" srcOrd="0" destOrd="0" presId="urn:microsoft.com/office/officeart/2005/8/layout/chevron2"/>
    <dgm:cxn modelId="{1FF24766-9800-4185-9BF4-10712E4E1124}" type="presOf" srcId="{D0B03EF5-ED14-4F47-99F5-80FF8BE1ECB6}" destId="{4ECF99E0-5AAA-439F-8C54-C7D131FBBA2C}" srcOrd="0" destOrd="0" presId="urn:microsoft.com/office/officeart/2005/8/layout/chevron2"/>
    <dgm:cxn modelId="{17281B2D-B756-4B6D-A878-004ADD960780}" srcId="{E09B35F7-61F2-42E4-9842-B98203904F7E}" destId="{9FD6BE77-39A6-4729-A35E-93B10134F6A4}" srcOrd="0" destOrd="0" parTransId="{13DFDC8A-D2B3-45CD-BA64-F9BB2F63E8FD}" sibTransId="{B2A41BC2-6989-4734-A667-1B088CF0D854}"/>
    <dgm:cxn modelId="{433F35E3-0A35-4AC7-A101-845E2F89C4B0}" type="presOf" srcId="{20FE8AFF-305E-4D26-8007-9068CCA4D491}" destId="{369F22A2-08B5-4449-97B4-7C1EEAEBD7A5}" srcOrd="0" destOrd="0" presId="urn:microsoft.com/office/officeart/2005/8/layout/chevron2"/>
    <dgm:cxn modelId="{756C7E13-5CDC-4665-A320-CF1C88E64FCA}" srcId="{C4195180-9C55-4191-852C-4DDEC48F8102}" destId="{CD0FCBBD-C485-4EFC-8F7A-47AAAC510652}" srcOrd="0" destOrd="0" parTransId="{D195DA55-7CDB-4923-97FE-F683BC22867B}" sibTransId="{E4DD8952-936A-441F-98EE-C6571324D664}"/>
    <dgm:cxn modelId="{B1EE2AE3-6236-4910-A42E-64DADFDF2F1F}" srcId="{C4195180-9C55-4191-852C-4DDEC48F8102}" destId="{A26F80BE-33C3-4E63-9B16-C465410174C8}" srcOrd="3" destOrd="0" parTransId="{B9AB5B07-EFB1-4D6D-90D3-ECF884C3C115}" sibTransId="{EEB0976D-E45D-45F6-8A01-5F29C9D33665}"/>
    <dgm:cxn modelId="{7F3EB206-EDEE-4BE5-B91A-9E0320F0C5DF}" type="presOf" srcId="{009EF906-0F2D-47DD-B175-135369F20B2A}" destId="{F7D8CC37-9C6D-4680-92DB-A9430BD11D17}" srcOrd="0" destOrd="0" presId="urn:microsoft.com/office/officeart/2005/8/layout/chevron2"/>
    <dgm:cxn modelId="{AAC4376E-D4C7-47E4-A1EC-0BBB5BC67491}" srcId="{D0B03EF5-ED14-4F47-99F5-80FF8BE1ECB6}" destId="{F435A157-1F7E-47C3-8EAF-F675D2022181}" srcOrd="0" destOrd="0" parTransId="{61CA95D2-16B6-4026-8B63-8BD0BEFACCED}" sibTransId="{31A0D2FE-BB44-424E-B07E-4C66FBECEAFB}"/>
    <dgm:cxn modelId="{DA228086-0495-4925-8B88-434C824EA48B}" srcId="{CD0FCBBD-C485-4EFC-8F7A-47AAAC510652}" destId="{20FE8AFF-305E-4D26-8007-9068CCA4D491}" srcOrd="0" destOrd="0" parTransId="{CD63F0B6-9923-45E8-B96B-2BE0BCF3D351}" sibTransId="{0BC0BE04-C2E6-4EBA-A962-CE735DED9DE2}"/>
    <dgm:cxn modelId="{AE6890C6-1ABF-4210-AD40-193898FF2F89}" srcId="{C4195180-9C55-4191-852C-4DDEC48F8102}" destId="{1EFE8D8C-728A-4426-8454-D14208CC80E5}" srcOrd="1" destOrd="0" parTransId="{CAFA6B61-8E72-4D90-83D1-CE21782C063D}" sibTransId="{563A62A4-89BF-4508-8700-1FED4E03FC01}"/>
    <dgm:cxn modelId="{F6D4008F-D033-40FE-B543-DD88F11E8D4B}" type="presOf" srcId="{CD0FCBBD-C485-4EFC-8F7A-47AAAC510652}" destId="{957D009D-FAB6-4872-929D-DC7BD230E428}" srcOrd="0" destOrd="0" presId="urn:microsoft.com/office/officeart/2005/8/layout/chevron2"/>
    <dgm:cxn modelId="{5D51958C-1CF3-442D-89F2-609CFD7670EF}" srcId="{1EFE8D8C-728A-4426-8454-D14208CC80E5}" destId="{009EF906-0F2D-47DD-B175-135369F20B2A}" srcOrd="0" destOrd="0" parTransId="{2280FA6A-C04C-4599-8AD7-604198EC32D1}" sibTransId="{BA8A7F13-CA86-4351-8C18-D18E5B4B57B8}"/>
    <dgm:cxn modelId="{C505C302-41FC-4DDB-9ED4-DEB7516BA60E}" type="presOf" srcId="{65EE1F07-05AE-404B-9979-8A359F100666}" destId="{552B4527-2296-478A-A1C0-4A40AF067D6E}" srcOrd="0" destOrd="0" presId="urn:microsoft.com/office/officeart/2005/8/layout/chevron2"/>
    <dgm:cxn modelId="{6EA5CED3-0923-43BE-B8D8-4B0E3414D07C}" type="presOf" srcId="{1EFE8D8C-728A-4426-8454-D14208CC80E5}" destId="{52E24B15-6B49-4875-982B-757844963AD9}" srcOrd="0" destOrd="0" presId="urn:microsoft.com/office/officeart/2005/8/layout/chevron2"/>
    <dgm:cxn modelId="{72B0C78E-23B5-4D9F-9274-AA4F59351D10}" srcId="{C4195180-9C55-4191-852C-4DDEC48F8102}" destId="{D0B03EF5-ED14-4F47-99F5-80FF8BE1ECB6}" srcOrd="4" destOrd="0" parTransId="{56998119-B81E-4A56-BF63-7DA4B3828B3A}" sibTransId="{74A56C1B-D00D-47F1-ADC2-50D3EB04C6C7}"/>
    <dgm:cxn modelId="{2B3881A3-3174-4426-BCC0-102D01A5B370}" srcId="{A26F80BE-33C3-4E63-9B16-C465410174C8}" destId="{65EE1F07-05AE-404B-9979-8A359F100666}" srcOrd="0" destOrd="0" parTransId="{9105AE33-8F89-4FA0-B6A4-96B1EA3622DE}" sibTransId="{068010F5-3874-4231-99DF-8889823BEB78}"/>
    <dgm:cxn modelId="{FDD75834-6924-4A90-B228-1FF7E99F246F}" type="presOf" srcId="{C4195180-9C55-4191-852C-4DDEC48F8102}" destId="{4DC8A128-E399-4A3E-A609-C0DD820E50FD}" srcOrd="0" destOrd="0" presId="urn:microsoft.com/office/officeart/2005/8/layout/chevron2"/>
    <dgm:cxn modelId="{14D692E5-6598-432A-80AC-0631DDAB6D8F}" srcId="{C4195180-9C55-4191-852C-4DDEC48F8102}" destId="{E09B35F7-61F2-42E4-9842-B98203904F7E}" srcOrd="2" destOrd="0" parTransId="{A8910A0B-C14F-4755-A9E3-728C87E8E53A}" sibTransId="{D5410C64-ED35-479F-8D02-6A6CB58F4CCB}"/>
    <dgm:cxn modelId="{124AEBD2-2D27-42EE-935F-84FD359FC8E8}" type="presOf" srcId="{9FD6BE77-39A6-4729-A35E-93B10134F6A4}" destId="{FD8CCF87-4A5A-413C-9EE4-8B1EDDFACD76}" srcOrd="0" destOrd="0" presId="urn:microsoft.com/office/officeart/2005/8/layout/chevron2"/>
    <dgm:cxn modelId="{A8B795C5-4968-42D0-A369-3C1B08B78267}" type="presParOf" srcId="{4DC8A128-E399-4A3E-A609-C0DD820E50FD}" destId="{8CBDF62E-FAFA-4B1F-9D51-A9B7F0A94EE8}" srcOrd="0" destOrd="0" presId="urn:microsoft.com/office/officeart/2005/8/layout/chevron2"/>
    <dgm:cxn modelId="{B13D797A-1193-4DEA-942A-58C6779EDEC4}" type="presParOf" srcId="{8CBDF62E-FAFA-4B1F-9D51-A9B7F0A94EE8}" destId="{957D009D-FAB6-4872-929D-DC7BD230E428}" srcOrd="0" destOrd="0" presId="urn:microsoft.com/office/officeart/2005/8/layout/chevron2"/>
    <dgm:cxn modelId="{5288163F-F4CB-414D-8D9B-771ED26707CF}" type="presParOf" srcId="{8CBDF62E-FAFA-4B1F-9D51-A9B7F0A94EE8}" destId="{369F22A2-08B5-4449-97B4-7C1EEAEBD7A5}" srcOrd="1" destOrd="0" presId="urn:microsoft.com/office/officeart/2005/8/layout/chevron2"/>
    <dgm:cxn modelId="{35A577D8-6140-46F0-BDD4-E91F8E637DBD}" type="presParOf" srcId="{4DC8A128-E399-4A3E-A609-C0DD820E50FD}" destId="{F64DF94D-5F6B-4E55-92A7-AAD4F1190D39}" srcOrd="1" destOrd="0" presId="urn:microsoft.com/office/officeart/2005/8/layout/chevron2"/>
    <dgm:cxn modelId="{719EDEEB-A463-48E1-8ABA-6657A360E48B}" type="presParOf" srcId="{4DC8A128-E399-4A3E-A609-C0DD820E50FD}" destId="{D896AEE4-314A-4A7C-B462-1C500F5CAC1F}" srcOrd="2" destOrd="0" presId="urn:microsoft.com/office/officeart/2005/8/layout/chevron2"/>
    <dgm:cxn modelId="{48BC0EED-6292-44D6-BA06-8E14DA9424C8}" type="presParOf" srcId="{D896AEE4-314A-4A7C-B462-1C500F5CAC1F}" destId="{52E24B15-6B49-4875-982B-757844963AD9}" srcOrd="0" destOrd="0" presId="urn:microsoft.com/office/officeart/2005/8/layout/chevron2"/>
    <dgm:cxn modelId="{DC074F50-7F27-43EC-8EF2-EFD4CAA0D0EE}" type="presParOf" srcId="{D896AEE4-314A-4A7C-B462-1C500F5CAC1F}" destId="{F7D8CC37-9C6D-4680-92DB-A9430BD11D17}" srcOrd="1" destOrd="0" presId="urn:microsoft.com/office/officeart/2005/8/layout/chevron2"/>
    <dgm:cxn modelId="{C8F4EA2A-5F7F-4BC7-B3E6-8B7DB06344FC}" type="presParOf" srcId="{4DC8A128-E399-4A3E-A609-C0DD820E50FD}" destId="{5CEBBE60-6DFF-40C9-BADB-662EE3618CFD}" srcOrd="3" destOrd="0" presId="urn:microsoft.com/office/officeart/2005/8/layout/chevron2"/>
    <dgm:cxn modelId="{9EA91D91-8E21-4471-912D-35AEC9B9E49C}" type="presParOf" srcId="{4DC8A128-E399-4A3E-A609-C0DD820E50FD}" destId="{44152465-C2D9-4C89-91E8-F9C9E90B620B}" srcOrd="4" destOrd="0" presId="urn:microsoft.com/office/officeart/2005/8/layout/chevron2"/>
    <dgm:cxn modelId="{A0343E37-6808-4FCD-8291-BD8B649258AC}" type="presParOf" srcId="{44152465-C2D9-4C89-91E8-F9C9E90B620B}" destId="{03053892-55B5-469C-A91B-ABA3BCFBD137}" srcOrd="0" destOrd="0" presId="urn:microsoft.com/office/officeart/2005/8/layout/chevron2"/>
    <dgm:cxn modelId="{2EDE18E7-B19E-454B-9492-3858891294F6}" type="presParOf" srcId="{44152465-C2D9-4C89-91E8-F9C9E90B620B}" destId="{FD8CCF87-4A5A-413C-9EE4-8B1EDDFACD76}" srcOrd="1" destOrd="0" presId="urn:microsoft.com/office/officeart/2005/8/layout/chevron2"/>
    <dgm:cxn modelId="{75D59369-6049-485B-9B5C-BE8F6CE021FA}" type="presParOf" srcId="{4DC8A128-E399-4A3E-A609-C0DD820E50FD}" destId="{9567C689-9213-426A-B8E1-80D78375FFC6}" srcOrd="5" destOrd="0" presId="urn:microsoft.com/office/officeart/2005/8/layout/chevron2"/>
    <dgm:cxn modelId="{C16AD0C9-6FB4-4E9F-BA3D-0C51D26CDB64}" type="presParOf" srcId="{4DC8A128-E399-4A3E-A609-C0DD820E50FD}" destId="{989F7CDA-EC4F-4197-A8E8-BB2D392EECEC}" srcOrd="6" destOrd="0" presId="urn:microsoft.com/office/officeart/2005/8/layout/chevron2"/>
    <dgm:cxn modelId="{29E9D20E-4E83-4CB9-8022-ABDBD5B4AC80}" type="presParOf" srcId="{989F7CDA-EC4F-4197-A8E8-BB2D392EECEC}" destId="{420924A1-B84B-4F69-81D7-98709EB3685E}" srcOrd="0" destOrd="0" presId="urn:microsoft.com/office/officeart/2005/8/layout/chevron2"/>
    <dgm:cxn modelId="{A4C37336-AA6A-4E94-BA6B-1680C697ECA6}" type="presParOf" srcId="{989F7CDA-EC4F-4197-A8E8-BB2D392EECEC}" destId="{552B4527-2296-478A-A1C0-4A40AF067D6E}" srcOrd="1" destOrd="0" presId="urn:microsoft.com/office/officeart/2005/8/layout/chevron2"/>
    <dgm:cxn modelId="{FE932A09-8953-4B6F-9D1B-366C52E7960F}" type="presParOf" srcId="{4DC8A128-E399-4A3E-A609-C0DD820E50FD}" destId="{ED23C308-5A82-49E6-8003-401BDB7B40C0}" srcOrd="7" destOrd="0" presId="urn:microsoft.com/office/officeart/2005/8/layout/chevron2"/>
    <dgm:cxn modelId="{C046FB24-467F-470E-A9EB-DE65588817B1}" type="presParOf" srcId="{4DC8A128-E399-4A3E-A609-C0DD820E50FD}" destId="{8E4F8CD6-8D1B-4A5A-A112-D5AC0B4247EF}" srcOrd="8" destOrd="0" presId="urn:microsoft.com/office/officeart/2005/8/layout/chevron2"/>
    <dgm:cxn modelId="{036DAE11-DF48-4267-96B7-ABEAFC86C375}" type="presParOf" srcId="{8E4F8CD6-8D1B-4A5A-A112-D5AC0B4247EF}" destId="{4ECF99E0-5AAA-439F-8C54-C7D131FBBA2C}" srcOrd="0" destOrd="0" presId="urn:microsoft.com/office/officeart/2005/8/layout/chevron2"/>
    <dgm:cxn modelId="{0858DE42-E095-4F6A-91AF-0B5FDEEE1183}" type="presParOf" srcId="{8E4F8CD6-8D1B-4A5A-A112-D5AC0B4247EF}" destId="{4C5752ED-86EC-4A43-9471-65CF6CC76A51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102F0AF-922A-4FB1-BC68-344401579AAC}" type="doc">
      <dgm:prSet loTypeId="urn:microsoft.com/office/officeart/2005/8/layout/default#1" loCatId="list" qsTypeId="urn:microsoft.com/office/officeart/2005/8/quickstyle/simple1" qsCatId="simple" csTypeId="urn:microsoft.com/office/officeart/2005/8/colors/accent5_2" csCatId="accent5" phldr="1"/>
      <dgm:spPr/>
    </dgm:pt>
    <dgm:pt modelId="{B2102E18-C053-4B49-9E55-67EA975162A0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содействие выявлению незаконных потребителей наркотиков</a:t>
          </a:r>
          <a:endParaRPr lang="ru-RU" dirty="0"/>
        </a:p>
      </dgm:t>
    </dgm:pt>
    <dgm:pt modelId="{8C6E00D7-7B40-41E8-8AEE-AA4FD0CBDCA6}" type="parTrans" cxnId="{13D7B54E-15ED-419D-9A06-7DBDC67A2D8B}">
      <dgm:prSet/>
      <dgm:spPr/>
      <dgm:t>
        <a:bodyPr/>
        <a:lstStyle/>
        <a:p>
          <a:endParaRPr lang="ru-RU"/>
        </a:p>
      </dgm:t>
    </dgm:pt>
    <dgm:pt modelId="{FEEAF3E2-AA44-4FE6-ABE2-E3B11F48A1A0}" type="sibTrans" cxnId="{13D7B54E-15ED-419D-9A06-7DBDC67A2D8B}">
      <dgm:prSet/>
      <dgm:spPr/>
      <dgm:t>
        <a:bodyPr/>
        <a:lstStyle/>
        <a:p>
          <a:endParaRPr lang="ru-RU"/>
        </a:p>
      </dgm:t>
    </dgm:pt>
    <dgm:pt modelId="{74741483-F944-42EC-9B0B-812E5D9EF299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выявление, поддержка  и обеспечение самореализации талантливой и социально-активной молодежи</a:t>
          </a:r>
          <a:endParaRPr lang="ru-RU" dirty="0"/>
        </a:p>
      </dgm:t>
    </dgm:pt>
    <dgm:pt modelId="{D9B62943-708C-4356-A0D1-B4CDAEBB5763}" type="parTrans" cxnId="{37F4FBEF-F218-4573-9AD3-96967B775D05}">
      <dgm:prSet/>
      <dgm:spPr/>
      <dgm:t>
        <a:bodyPr/>
        <a:lstStyle/>
        <a:p>
          <a:endParaRPr lang="ru-RU"/>
        </a:p>
      </dgm:t>
    </dgm:pt>
    <dgm:pt modelId="{7B14A3A6-F4E1-4379-859C-09B2CD680F41}" type="sibTrans" cxnId="{37F4FBEF-F218-4573-9AD3-96967B775D05}">
      <dgm:prSet/>
      <dgm:spPr/>
      <dgm:t>
        <a:bodyPr/>
        <a:lstStyle/>
        <a:p>
          <a:endParaRPr lang="ru-RU"/>
        </a:p>
      </dgm:t>
    </dgm:pt>
    <dgm:pt modelId="{8D107308-A3D1-47F5-8E96-DDA2F65A032C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профилактика социально-негативных явлений среди несовершеннолетних и молодежи </a:t>
          </a:r>
          <a:endParaRPr lang="ru-RU" dirty="0"/>
        </a:p>
      </dgm:t>
    </dgm:pt>
    <dgm:pt modelId="{CA48107B-2F24-494F-B2D0-69382EBDA41F}" type="sibTrans" cxnId="{683DD6BD-DDD4-44A5-BB2B-9CEEBA90EA47}">
      <dgm:prSet/>
      <dgm:spPr/>
      <dgm:t>
        <a:bodyPr/>
        <a:lstStyle/>
        <a:p>
          <a:endParaRPr lang="ru-RU"/>
        </a:p>
      </dgm:t>
    </dgm:pt>
    <dgm:pt modelId="{3D9D3032-02B1-45E2-920B-6725612FA05A}" type="parTrans" cxnId="{683DD6BD-DDD4-44A5-BB2B-9CEEBA90EA47}">
      <dgm:prSet/>
      <dgm:spPr/>
      <dgm:t>
        <a:bodyPr/>
        <a:lstStyle/>
        <a:p>
          <a:endParaRPr lang="ru-RU"/>
        </a:p>
      </dgm:t>
    </dgm:pt>
    <dgm:pt modelId="{3263C479-3F29-49FC-9D44-10D58D17F132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патриотическое воспитание учащихся и допризывная подготовка молодежи</a:t>
          </a:r>
          <a:endParaRPr lang="ru-RU" dirty="0">
            <a:latin typeface="Georgia" pitchFamily="18" charset="0"/>
          </a:endParaRPr>
        </a:p>
      </dgm:t>
    </dgm:pt>
    <dgm:pt modelId="{001B20A9-2854-41C4-A010-38C6A662EAD2}" type="parTrans" cxnId="{CFE1FF57-B006-4575-B185-CE92AFB12DC0}">
      <dgm:prSet/>
      <dgm:spPr/>
      <dgm:t>
        <a:bodyPr/>
        <a:lstStyle/>
        <a:p>
          <a:endParaRPr lang="ru-RU"/>
        </a:p>
      </dgm:t>
    </dgm:pt>
    <dgm:pt modelId="{81B89EE3-E026-401E-BE02-64CC967B19E5}" type="sibTrans" cxnId="{CFE1FF57-B006-4575-B185-CE92AFB12DC0}">
      <dgm:prSet/>
      <dgm:spPr/>
      <dgm:t>
        <a:bodyPr/>
        <a:lstStyle/>
        <a:p>
          <a:endParaRPr lang="ru-RU"/>
        </a:p>
      </dgm:t>
    </dgm:pt>
    <dgm:pt modelId="{26C71356-D162-4365-B370-01E5745789F5}" type="pres">
      <dgm:prSet presAssocID="{8102F0AF-922A-4FB1-BC68-344401579AAC}" presName="diagram" presStyleCnt="0">
        <dgm:presLayoutVars>
          <dgm:dir/>
          <dgm:resizeHandles val="exact"/>
        </dgm:presLayoutVars>
      </dgm:prSet>
      <dgm:spPr/>
    </dgm:pt>
    <dgm:pt modelId="{96548B0C-4B50-473F-857F-8C636C0BC832}" type="pres">
      <dgm:prSet presAssocID="{B2102E18-C053-4B49-9E55-67EA975162A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A553FD-FE90-411E-A4EC-6A1D88F7AA34}" type="pres">
      <dgm:prSet presAssocID="{FEEAF3E2-AA44-4FE6-ABE2-E3B11F48A1A0}" presName="sibTrans" presStyleCnt="0"/>
      <dgm:spPr/>
    </dgm:pt>
    <dgm:pt modelId="{2B70E2C2-6743-43BF-A4CB-6EF5660F9011}" type="pres">
      <dgm:prSet presAssocID="{3263C479-3F29-49FC-9D44-10D58D17F132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05A9D6-DCDD-411A-B617-6B342A9795EB}" type="pres">
      <dgm:prSet presAssocID="{81B89EE3-E026-401E-BE02-64CC967B19E5}" presName="sibTrans" presStyleCnt="0"/>
      <dgm:spPr/>
    </dgm:pt>
    <dgm:pt modelId="{BB291B24-AF42-4533-B85B-215CFE93457A}" type="pres">
      <dgm:prSet presAssocID="{8D107308-A3D1-47F5-8E96-DDA2F65A032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889E5-EA4F-4021-8E9C-92AD39B43DF6}" type="pres">
      <dgm:prSet presAssocID="{CA48107B-2F24-494F-B2D0-69382EBDA41F}" presName="sibTrans" presStyleCnt="0"/>
      <dgm:spPr/>
    </dgm:pt>
    <dgm:pt modelId="{5B2C735E-EBDB-4A43-B336-FA792642C8DA}" type="pres">
      <dgm:prSet presAssocID="{74741483-F944-42EC-9B0B-812E5D9EF29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FE1FF57-B006-4575-B185-CE92AFB12DC0}" srcId="{8102F0AF-922A-4FB1-BC68-344401579AAC}" destId="{3263C479-3F29-49FC-9D44-10D58D17F132}" srcOrd="1" destOrd="0" parTransId="{001B20A9-2854-41C4-A010-38C6A662EAD2}" sibTransId="{81B89EE3-E026-401E-BE02-64CC967B19E5}"/>
    <dgm:cxn modelId="{ED766A59-D23C-49AA-8B74-527A586EF1B2}" type="presOf" srcId="{3263C479-3F29-49FC-9D44-10D58D17F132}" destId="{2B70E2C2-6743-43BF-A4CB-6EF5660F9011}" srcOrd="0" destOrd="0" presId="urn:microsoft.com/office/officeart/2005/8/layout/default#1"/>
    <dgm:cxn modelId="{683DD6BD-DDD4-44A5-BB2B-9CEEBA90EA47}" srcId="{8102F0AF-922A-4FB1-BC68-344401579AAC}" destId="{8D107308-A3D1-47F5-8E96-DDA2F65A032C}" srcOrd="2" destOrd="0" parTransId="{3D9D3032-02B1-45E2-920B-6725612FA05A}" sibTransId="{CA48107B-2F24-494F-B2D0-69382EBDA41F}"/>
    <dgm:cxn modelId="{37F4FBEF-F218-4573-9AD3-96967B775D05}" srcId="{8102F0AF-922A-4FB1-BC68-344401579AAC}" destId="{74741483-F944-42EC-9B0B-812E5D9EF299}" srcOrd="3" destOrd="0" parTransId="{D9B62943-708C-4356-A0D1-B4CDAEBB5763}" sibTransId="{7B14A3A6-F4E1-4379-859C-09B2CD680F41}"/>
    <dgm:cxn modelId="{877F925C-8528-438B-848D-DEDF07711000}" type="presOf" srcId="{8D107308-A3D1-47F5-8E96-DDA2F65A032C}" destId="{BB291B24-AF42-4533-B85B-215CFE93457A}" srcOrd="0" destOrd="0" presId="urn:microsoft.com/office/officeart/2005/8/layout/default#1"/>
    <dgm:cxn modelId="{13D7B54E-15ED-419D-9A06-7DBDC67A2D8B}" srcId="{8102F0AF-922A-4FB1-BC68-344401579AAC}" destId="{B2102E18-C053-4B49-9E55-67EA975162A0}" srcOrd="0" destOrd="0" parTransId="{8C6E00D7-7B40-41E8-8AEE-AA4FD0CBDCA6}" sibTransId="{FEEAF3E2-AA44-4FE6-ABE2-E3B11F48A1A0}"/>
    <dgm:cxn modelId="{6EF3BC9E-8569-4981-99EF-B0CC2DEF7CCB}" type="presOf" srcId="{B2102E18-C053-4B49-9E55-67EA975162A0}" destId="{96548B0C-4B50-473F-857F-8C636C0BC832}" srcOrd="0" destOrd="0" presId="urn:microsoft.com/office/officeart/2005/8/layout/default#1"/>
    <dgm:cxn modelId="{38AF55AB-CBAC-4AEB-8B6D-F33C9654B3F4}" type="presOf" srcId="{8102F0AF-922A-4FB1-BC68-344401579AAC}" destId="{26C71356-D162-4365-B370-01E5745789F5}" srcOrd="0" destOrd="0" presId="urn:microsoft.com/office/officeart/2005/8/layout/default#1"/>
    <dgm:cxn modelId="{63BC513B-DF34-4527-AFBE-71610CB5036E}" type="presOf" srcId="{74741483-F944-42EC-9B0B-812E5D9EF299}" destId="{5B2C735E-EBDB-4A43-B336-FA792642C8DA}" srcOrd="0" destOrd="0" presId="urn:microsoft.com/office/officeart/2005/8/layout/default#1"/>
    <dgm:cxn modelId="{F7A0AF52-1D33-43A8-B16D-C6335533CE2F}" type="presParOf" srcId="{26C71356-D162-4365-B370-01E5745789F5}" destId="{96548B0C-4B50-473F-857F-8C636C0BC832}" srcOrd="0" destOrd="0" presId="urn:microsoft.com/office/officeart/2005/8/layout/default#1"/>
    <dgm:cxn modelId="{F2760FC7-F2C9-41D5-AFF8-B61C285E0A90}" type="presParOf" srcId="{26C71356-D162-4365-B370-01E5745789F5}" destId="{88A553FD-FE90-411E-A4EC-6A1D88F7AA34}" srcOrd="1" destOrd="0" presId="urn:microsoft.com/office/officeart/2005/8/layout/default#1"/>
    <dgm:cxn modelId="{7DD352F0-E1D3-4CD9-94C5-A13403D1E6C3}" type="presParOf" srcId="{26C71356-D162-4365-B370-01E5745789F5}" destId="{2B70E2C2-6743-43BF-A4CB-6EF5660F9011}" srcOrd="2" destOrd="0" presId="urn:microsoft.com/office/officeart/2005/8/layout/default#1"/>
    <dgm:cxn modelId="{EAAB51FC-712E-4C8F-93A2-88CCEB49D3CD}" type="presParOf" srcId="{26C71356-D162-4365-B370-01E5745789F5}" destId="{1605A9D6-DCDD-411A-B617-6B342A9795EB}" srcOrd="3" destOrd="0" presId="urn:microsoft.com/office/officeart/2005/8/layout/default#1"/>
    <dgm:cxn modelId="{4BE7D1A2-CBDB-45DB-8B04-6D2B6CAC5649}" type="presParOf" srcId="{26C71356-D162-4365-B370-01E5745789F5}" destId="{BB291B24-AF42-4533-B85B-215CFE93457A}" srcOrd="4" destOrd="0" presId="urn:microsoft.com/office/officeart/2005/8/layout/default#1"/>
    <dgm:cxn modelId="{F43CC55A-2E1A-4864-A012-8C302F07FAD8}" type="presParOf" srcId="{26C71356-D162-4365-B370-01E5745789F5}" destId="{083889E5-EA4F-4021-8E9C-92AD39B43DF6}" srcOrd="5" destOrd="0" presId="urn:microsoft.com/office/officeart/2005/8/layout/default#1"/>
    <dgm:cxn modelId="{078A729D-49BE-4F52-959A-A96BDB71C2ED}" type="presParOf" srcId="{26C71356-D162-4365-B370-01E5745789F5}" destId="{5B2C735E-EBDB-4A43-B336-FA792642C8DA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380D5E3-7D17-48BA-9224-505260B152D7}" type="doc">
      <dgm:prSet loTypeId="urn:microsoft.com/office/officeart/2005/8/layout/pyramid2" loCatId="list" qsTypeId="urn:microsoft.com/office/officeart/2005/8/quickstyle/3d3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EA809F12-6326-4FB2-A306-8E4C22733F21}">
      <dgm:prSet phldrT="[Текст]" custT="1"/>
      <dgm:spPr/>
      <dgm:t>
        <a:bodyPr/>
        <a:lstStyle/>
        <a:p>
          <a:r>
            <a: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Муниципальная программа </a:t>
          </a:r>
        </a:p>
        <a:p>
          <a:r>
            <a: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«Доступное жилье»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2,2</a:t>
          </a:r>
          <a:r>
            <a:rPr lang="ru-RU" sz="18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 </a:t>
          </a:r>
          <a:r>
            <a:rPr lang="ru-RU" sz="20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млн.рублей</a:t>
          </a:r>
          <a:endParaRPr lang="ru-RU" sz="2000" b="1" dirty="0">
            <a:solidFill>
              <a:schemeClr val="tx2">
                <a:lumMod val="75000"/>
              </a:schemeClr>
            </a:solidFill>
            <a:latin typeface="Georgia" pitchFamily="18" charset="0"/>
            <a:cs typeface="Times New Roman" pitchFamily="18" charset="0"/>
          </a:endParaRPr>
        </a:p>
      </dgm:t>
    </dgm:pt>
    <dgm:pt modelId="{7797BE36-D272-4714-A7A3-F99529CD5FE7}" type="parTrans" cxnId="{2FE4C2CA-ECF4-4378-A052-1FD4958EB422}">
      <dgm:prSet/>
      <dgm:spPr/>
      <dgm:t>
        <a:bodyPr/>
        <a:lstStyle/>
        <a:p>
          <a:endParaRPr lang="ru-RU"/>
        </a:p>
      </dgm:t>
    </dgm:pt>
    <dgm:pt modelId="{8D3FD386-FD5B-45D9-9535-DE60B907AE43}" type="sibTrans" cxnId="{2FE4C2CA-ECF4-4378-A052-1FD4958EB422}">
      <dgm:prSet/>
      <dgm:spPr/>
      <dgm:t>
        <a:bodyPr/>
        <a:lstStyle/>
        <a:p>
          <a:endParaRPr lang="ru-RU"/>
        </a:p>
      </dgm:t>
    </dgm:pt>
    <dgm:pt modelId="{928778C2-5AC0-4E4B-90A7-50AA2CA317DE}">
      <dgm:prSet custT="1"/>
      <dgm:spPr/>
      <dgm:t>
        <a:bodyPr/>
        <a:lstStyle/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Молодым семьям - доступное жилье</a:t>
          </a:r>
        </a:p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0,5 млн. рублей</a:t>
          </a:r>
          <a:endParaRPr lang="ru-RU" sz="1600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3BEC3AF1-3BBD-4A2C-B862-52F4DF3BF9C2}" type="parTrans" cxnId="{954237B4-C4D9-4671-85AB-E8EC8D041AFC}">
      <dgm:prSet/>
      <dgm:spPr/>
      <dgm:t>
        <a:bodyPr/>
        <a:lstStyle/>
        <a:p>
          <a:endParaRPr lang="ru-RU"/>
        </a:p>
      </dgm:t>
    </dgm:pt>
    <dgm:pt modelId="{512228E3-F591-49B1-93B5-FAA59E19880E}" type="sibTrans" cxnId="{954237B4-C4D9-4671-85AB-E8EC8D041AFC}">
      <dgm:prSet/>
      <dgm:spPr/>
      <dgm:t>
        <a:bodyPr/>
        <a:lstStyle/>
        <a:p>
          <a:endParaRPr lang="ru-RU"/>
        </a:p>
      </dgm:t>
    </dgm:pt>
    <dgm:pt modelId="{6AF4CD6A-DBBC-46ED-A021-025C1269B11F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Взносы на  капитальный ремонт жилых помещений муниципального жилищного фонда 1,1 млн.рублей</a:t>
          </a:r>
        </a:p>
      </dgm:t>
    </dgm:pt>
    <dgm:pt modelId="{88E62DA3-5400-45D8-A077-58A577A2AD41}" type="parTrans" cxnId="{CCE249C9-6DE4-4045-B341-6B6EFF3BCCB8}">
      <dgm:prSet/>
      <dgm:spPr/>
      <dgm:t>
        <a:bodyPr/>
        <a:lstStyle/>
        <a:p>
          <a:endParaRPr lang="ru-RU"/>
        </a:p>
      </dgm:t>
    </dgm:pt>
    <dgm:pt modelId="{55C9838B-8448-4B21-9635-D84E98E66842}" type="sibTrans" cxnId="{CCE249C9-6DE4-4045-B341-6B6EFF3BCCB8}">
      <dgm:prSet/>
      <dgm:spPr/>
      <dgm:t>
        <a:bodyPr/>
        <a:lstStyle/>
        <a:p>
          <a:endParaRPr lang="ru-RU"/>
        </a:p>
      </dgm:t>
    </dgm:pt>
    <dgm:pt modelId="{3698CB71-EA22-4FB1-9495-C76FE91EACC0}">
      <dgm:prSet custT="1"/>
      <dgm:spPr/>
      <dgm:t>
        <a:bodyPr/>
        <a:lstStyle/>
        <a:p>
          <a:r>
            <a:rPr lang="ru-RU" sz="1800" b="1" baseline="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Снос жилых домов  0,6 </a:t>
          </a:r>
          <a:r>
            <a:rPr lang="ru-RU" sz="1800" b="1" baseline="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млн. рублей</a:t>
          </a:r>
          <a:endParaRPr lang="ru-RU" sz="1800" baseline="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369C7761-9BEA-4258-A711-C2E9C96709DB}" type="parTrans" cxnId="{DCD96153-413E-42A9-8A17-F57BE7FF0F1A}">
      <dgm:prSet/>
      <dgm:spPr/>
      <dgm:t>
        <a:bodyPr/>
        <a:lstStyle/>
        <a:p>
          <a:endParaRPr lang="ru-RU"/>
        </a:p>
      </dgm:t>
    </dgm:pt>
    <dgm:pt modelId="{C2CFA2A0-8C21-46B4-9AFF-6BD0434E2C0D}" type="sibTrans" cxnId="{DCD96153-413E-42A9-8A17-F57BE7FF0F1A}">
      <dgm:prSet/>
      <dgm:spPr/>
      <dgm:t>
        <a:bodyPr/>
        <a:lstStyle/>
        <a:p>
          <a:endParaRPr lang="ru-RU"/>
        </a:p>
      </dgm:t>
    </dgm:pt>
    <dgm:pt modelId="{9323F190-C84A-4083-B130-87919798F520}" type="pres">
      <dgm:prSet presAssocID="{A380D5E3-7D17-48BA-9224-505260B152D7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3AF1E2C6-C3A2-47C6-A8BF-4C81CA158A7C}" type="pres">
      <dgm:prSet presAssocID="{A380D5E3-7D17-48BA-9224-505260B152D7}" presName="pyramid" presStyleLbl="node1" presStyleIdx="0" presStyleCnt="1"/>
      <dgm:spPr/>
      <dgm:t>
        <a:bodyPr/>
        <a:lstStyle/>
        <a:p>
          <a:endParaRPr lang="ru-RU"/>
        </a:p>
      </dgm:t>
    </dgm:pt>
    <dgm:pt modelId="{6AB3A4FF-BEA9-4F98-8F90-2D5E9C2AB697}" type="pres">
      <dgm:prSet presAssocID="{A380D5E3-7D17-48BA-9224-505260B152D7}" presName="theList" presStyleCnt="0"/>
      <dgm:spPr/>
      <dgm:t>
        <a:bodyPr/>
        <a:lstStyle/>
        <a:p>
          <a:endParaRPr lang="ru-RU"/>
        </a:p>
      </dgm:t>
    </dgm:pt>
    <dgm:pt modelId="{95062297-082B-42CD-B18A-D3EA2104F82E}" type="pres">
      <dgm:prSet presAssocID="{EA809F12-6326-4FB2-A306-8E4C22733F21}" presName="aNode" presStyleLbl="fgAcc1" presStyleIdx="0" presStyleCnt="4" custScaleX="189390" custScaleY="135544" custLinFactY="-48405" custLinFactNeighborX="-18141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38F9E9-2D42-4A18-962E-A6F887C43461}" type="pres">
      <dgm:prSet presAssocID="{EA809F12-6326-4FB2-A306-8E4C22733F21}" presName="aSpace" presStyleCnt="0"/>
      <dgm:spPr/>
      <dgm:t>
        <a:bodyPr/>
        <a:lstStyle/>
        <a:p>
          <a:endParaRPr lang="ru-RU"/>
        </a:p>
      </dgm:t>
    </dgm:pt>
    <dgm:pt modelId="{0200970B-720F-4BB9-826D-13996D1A24F7}" type="pres">
      <dgm:prSet presAssocID="{928778C2-5AC0-4E4B-90A7-50AA2CA317DE}" presName="aNode" presStyleLbl="fgAcc1" presStyleIdx="1" presStyleCnt="4" custScaleX="146944" custLinFactY="-36609" custLinFactNeighborX="-866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5A7DE-B856-4222-ADCD-F79592F1D226}" type="pres">
      <dgm:prSet presAssocID="{928778C2-5AC0-4E4B-90A7-50AA2CA317DE}" presName="aSpace" presStyleCnt="0"/>
      <dgm:spPr/>
      <dgm:t>
        <a:bodyPr/>
        <a:lstStyle/>
        <a:p>
          <a:endParaRPr lang="ru-RU"/>
        </a:p>
      </dgm:t>
    </dgm:pt>
    <dgm:pt modelId="{F53D1980-0252-442B-A235-700824F8DEAC}" type="pres">
      <dgm:prSet presAssocID="{6AF4CD6A-DBBC-46ED-A021-025C1269B11F}" presName="aNode" presStyleLbl="fgAcc1" presStyleIdx="2" presStyleCnt="4" custScaleX="146944" custLinFactY="-33669" custLinFactNeighborX="-7834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86EA40-2A4B-4567-9760-083D8D7A351A}" type="pres">
      <dgm:prSet presAssocID="{6AF4CD6A-DBBC-46ED-A021-025C1269B11F}" presName="aSpace" presStyleCnt="0"/>
      <dgm:spPr/>
      <dgm:t>
        <a:bodyPr/>
        <a:lstStyle/>
        <a:p>
          <a:endParaRPr lang="ru-RU"/>
        </a:p>
      </dgm:t>
    </dgm:pt>
    <dgm:pt modelId="{0F6C61A4-0B10-4973-A09B-58C8C92A6E4B}" type="pres">
      <dgm:prSet presAssocID="{3698CB71-EA22-4FB1-9495-C76FE91EACC0}" presName="aNode" presStyleLbl="fgAcc1" presStyleIdx="3" presStyleCnt="4" custScaleX="146945" custLinFactY="-21850" custLinFactNeighborX="-7834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23FD5-F2F9-4872-ADCC-A0944FD2285E}" type="pres">
      <dgm:prSet presAssocID="{3698CB71-EA22-4FB1-9495-C76FE91EACC0}" presName="aSpace" presStyleCnt="0"/>
      <dgm:spPr/>
      <dgm:t>
        <a:bodyPr/>
        <a:lstStyle/>
        <a:p>
          <a:endParaRPr lang="ru-RU"/>
        </a:p>
      </dgm:t>
    </dgm:pt>
  </dgm:ptLst>
  <dgm:cxnLst>
    <dgm:cxn modelId="{02B5EFE1-0807-48BA-ABBF-EAD1FE7A362B}" type="presOf" srcId="{EA809F12-6326-4FB2-A306-8E4C22733F21}" destId="{95062297-082B-42CD-B18A-D3EA2104F82E}" srcOrd="0" destOrd="0" presId="urn:microsoft.com/office/officeart/2005/8/layout/pyramid2"/>
    <dgm:cxn modelId="{CCE249C9-6DE4-4045-B341-6B6EFF3BCCB8}" srcId="{A380D5E3-7D17-48BA-9224-505260B152D7}" destId="{6AF4CD6A-DBBC-46ED-A021-025C1269B11F}" srcOrd="2" destOrd="0" parTransId="{88E62DA3-5400-45D8-A077-58A577A2AD41}" sibTransId="{55C9838B-8448-4B21-9635-D84E98E66842}"/>
    <dgm:cxn modelId="{6E9BFD80-A660-4580-9CED-14C1665E255E}" type="presOf" srcId="{928778C2-5AC0-4E4B-90A7-50AA2CA317DE}" destId="{0200970B-720F-4BB9-826D-13996D1A24F7}" srcOrd="0" destOrd="0" presId="urn:microsoft.com/office/officeart/2005/8/layout/pyramid2"/>
    <dgm:cxn modelId="{DCD96153-413E-42A9-8A17-F57BE7FF0F1A}" srcId="{A380D5E3-7D17-48BA-9224-505260B152D7}" destId="{3698CB71-EA22-4FB1-9495-C76FE91EACC0}" srcOrd="3" destOrd="0" parTransId="{369C7761-9BEA-4258-A711-C2E9C96709DB}" sibTransId="{C2CFA2A0-8C21-46B4-9AFF-6BD0434E2C0D}"/>
    <dgm:cxn modelId="{2FE4C2CA-ECF4-4378-A052-1FD4958EB422}" srcId="{A380D5E3-7D17-48BA-9224-505260B152D7}" destId="{EA809F12-6326-4FB2-A306-8E4C22733F21}" srcOrd="0" destOrd="0" parTransId="{7797BE36-D272-4714-A7A3-F99529CD5FE7}" sibTransId="{8D3FD386-FD5B-45D9-9535-DE60B907AE43}"/>
    <dgm:cxn modelId="{6F21C529-1D11-4932-8B8F-8FD78DE9BD92}" type="presOf" srcId="{A380D5E3-7D17-48BA-9224-505260B152D7}" destId="{9323F190-C84A-4083-B130-87919798F520}" srcOrd="0" destOrd="0" presId="urn:microsoft.com/office/officeart/2005/8/layout/pyramid2"/>
    <dgm:cxn modelId="{954237B4-C4D9-4671-85AB-E8EC8D041AFC}" srcId="{A380D5E3-7D17-48BA-9224-505260B152D7}" destId="{928778C2-5AC0-4E4B-90A7-50AA2CA317DE}" srcOrd="1" destOrd="0" parTransId="{3BEC3AF1-3BBD-4A2C-B862-52F4DF3BF9C2}" sibTransId="{512228E3-F591-49B1-93B5-FAA59E19880E}"/>
    <dgm:cxn modelId="{48FAF077-8C3C-4359-850D-E66C7E2210F9}" type="presOf" srcId="{3698CB71-EA22-4FB1-9495-C76FE91EACC0}" destId="{0F6C61A4-0B10-4973-A09B-58C8C92A6E4B}" srcOrd="0" destOrd="0" presId="urn:microsoft.com/office/officeart/2005/8/layout/pyramid2"/>
    <dgm:cxn modelId="{F6913AE1-7A9D-42BB-99C6-587FE1AF043F}" type="presOf" srcId="{6AF4CD6A-DBBC-46ED-A021-025C1269B11F}" destId="{F53D1980-0252-442B-A235-700824F8DEAC}" srcOrd="0" destOrd="0" presId="urn:microsoft.com/office/officeart/2005/8/layout/pyramid2"/>
    <dgm:cxn modelId="{A2D982D2-3531-4A81-8C41-68622E2D219C}" type="presParOf" srcId="{9323F190-C84A-4083-B130-87919798F520}" destId="{3AF1E2C6-C3A2-47C6-A8BF-4C81CA158A7C}" srcOrd="0" destOrd="0" presId="urn:microsoft.com/office/officeart/2005/8/layout/pyramid2"/>
    <dgm:cxn modelId="{D5283791-88E2-46CA-82F9-1F2F5C427E91}" type="presParOf" srcId="{9323F190-C84A-4083-B130-87919798F520}" destId="{6AB3A4FF-BEA9-4F98-8F90-2D5E9C2AB697}" srcOrd="1" destOrd="0" presId="urn:microsoft.com/office/officeart/2005/8/layout/pyramid2"/>
    <dgm:cxn modelId="{C64B3D8B-3870-48F7-A140-18BFEE637FC3}" type="presParOf" srcId="{6AB3A4FF-BEA9-4F98-8F90-2D5E9C2AB697}" destId="{95062297-082B-42CD-B18A-D3EA2104F82E}" srcOrd="0" destOrd="0" presId="urn:microsoft.com/office/officeart/2005/8/layout/pyramid2"/>
    <dgm:cxn modelId="{2A549F99-B50B-4B71-8AE4-0249DEB0A464}" type="presParOf" srcId="{6AB3A4FF-BEA9-4F98-8F90-2D5E9C2AB697}" destId="{EA38F9E9-2D42-4A18-962E-A6F887C43461}" srcOrd="1" destOrd="0" presId="urn:microsoft.com/office/officeart/2005/8/layout/pyramid2"/>
    <dgm:cxn modelId="{7D01060A-50B5-41C7-B473-BE86CC3B3D2F}" type="presParOf" srcId="{6AB3A4FF-BEA9-4F98-8F90-2D5E9C2AB697}" destId="{0200970B-720F-4BB9-826D-13996D1A24F7}" srcOrd="2" destOrd="0" presId="urn:microsoft.com/office/officeart/2005/8/layout/pyramid2"/>
    <dgm:cxn modelId="{6B180F87-2297-45AF-A175-578CC2414133}" type="presParOf" srcId="{6AB3A4FF-BEA9-4F98-8F90-2D5E9C2AB697}" destId="{2615A7DE-B856-4222-ADCD-F79592F1D226}" srcOrd="3" destOrd="0" presId="urn:microsoft.com/office/officeart/2005/8/layout/pyramid2"/>
    <dgm:cxn modelId="{EF7089AF-C6E2-440F-B79A-6AC0332AEDB2}" type="presParOf" srcId="{6AB3A4FF-BEA9-4F98-8F90-2D5E9C2AB697}" destId="{F53D1980-0252-442B-A235-700824F8DEAC}" srcOrd="4" destOrd="0" presId="urn:microsoft.com/office/officeart/2005/8/layout/pyramid2"/>
    <dgm:cxn modelId="{FEC30D95-5471-4C1D-87EF-68A00016136A}" type="presParOf" srcId="{6AB3A4FF-BEA9-4F98-8F90-2D5E9C2AB697}" destId="{A886EA40-2A4B-4567-9760-083D8D7A351A}" srcOrd="5" destOrd="0" presId="urn:microsoft.com/office/officeart/2005/8/layout/pyramid2"/>
    <dgm:cxn modelId="{18E2FBC8-782D-4600-92E5-FA18F7232A23}" type="presParOf" srcId="{6AB3A4FF-BEA9-4F98-8F90-2D5E9C2AB697}" destId="{0F6C61A4-0B10-4973-A09B-58C8C92A6E4B}" srcOrd="6" destOrd="0" presId="urn:microsoft.com/office/officeart/2005/8/layout/pyramid2"/>
    <dgm:cxn modelId="{D73562B3-9354-40C7-84A8-A8CF3B980CC3}" type="presParOf" srcId="{6AB3A4FF-BEA9-4F98-8F90-2D5E9C2AB697}" destId="{11123FD5-F2F9-4872-ADCC-A0944FD2285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89428C6-C588-4FCC-B02B-8BFC82E843D3}" type="doc">
      <dgm:prSet loTypeId="urn:microsoft.com/office/officeart/2005/8/layout/vList6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0C38C80C-8313-4D0B-8E3C-F3D25413CA1A}">
      <dgm:prSet phldrT="[Текст]" phldr="1"/>
      <dgm:spPr/>
      <dgm:t>
        <a:bodyPr/>
        <a:lstStyle/>
        <a:p>
          <a:endParaRPr lang="ru-RU" dirty="0"/>
        </a:p>
      </dgm:t>
    </dgm:pt>
    <dgm:pt modelId="{A7E8B394-3AF2-42E4-9289-9A48A4FB7C42}" type="parTrans" cxnId="{5BDDCAF2-71D0-48F9-9726-D0C47E3C05C2}">
      <dgm:prSet/>
      <dgm:spPr/>
      <dgm:t>
        <a:bodyPr/>
        <a:lstStyle/>
        <a:p>
          <a:endParaRPr lang="ru-RU"/>
        </a:p>
      </dgm:t>
    </dgm:pt>
    <dgm:pt modelId="{D77FD69A-7967-4599-A78F-25D7EB5A8895}" type="sibTrans" cxnId="{5BDDCAF2-71D0-48F9-9726-D0C47E3C05C2}">
      <dgm:prSet/>
      <dgm:spPr/>
      <dgm:t>
        <a:bodyPr/>
        <a:lstStyle/>
        <a:p>
          <a:endParaRPr lang="ru-RU"/>
        </a:p>
      </dgm:t>
    </dgm:pt>
    <dgm:pt modelId="{B284BB0E-A774-4464-86BB-573F0FFE2B28}">
      <dgm:prSet phldrT="[Текст]" phldr="1"/>
      <dgm:spPr/>
      <dgm:t>
        <a:bodyPr/>
        <a:lstStyle/>
        <a:p>
          <a:endParaRPr lang="ru-RU"/>
        </a:p>
      </dgm:t>
    </dgm:pt>
    <dgm:pt modelId="{5C14C226-B07F-4033-A160-6AC5DC26C8ED}" type="parTrans" cxnId="{1E4F5CF8-6ED7-47BC-983E-F3453A3F6CCB}">
      <dgm:prSet/>
      <dgm:spPr/>
      <dgm:t>
        <a:bodyPr/>
        <a:lstStyle/>
        <a:p>
          <a:endParaRPr lang="ru-RU"/>
        </a:p>
      </dgm:t>
    </dgm:pt>
    <dgm:pt modelId="{C2BE670D-766B-4965-997B-E4C5408AB1A0}" type="sibTrans" cxnId="{1E4F5CF8-6ED7-47BC-983E-F3453A3F6CCB}">
      <dgm:prSet/>
      <dgm:spPr/>
      <dgm:t>
        <a:bodyPr/>
        <a:lstStyle/>
        <a:p>
          <a:endParaRPr lang="ru-RU"/>
        </a:p>
      </dgm:t>
    </dgm:pt>
    <dgm:pt modelId="{CAF2BC2C-AFAE-41C5-9C5C-591C3029E996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единовременные денежные выплаты, компенсация стоимости аренды помещения  врачам поступившим на работу в учреждения здравоохранения, расположенные на территории города Тулуна</a:t>
          </a:r>
          <a:endParaRPr lang="ru-RU" dirty="0"/>
        </a:p>
      </dgm:t>
    </dgm:pt>
    <dgm:pt modelId="{6495BFE4-C048-468F-AE95-7E72D963922C}" type="parTrans" cxnId="{B3BEB4E3-33BD-457F-9BF9-24E8CED2B53A}">
      <dgm:prSet/>
      <dgm:spPr/>
      <dgm:t>
        <a:bodyPr/>
        <a:lstStyle/>
        <a:p>
          <a:endParaRPr lang="ru-RU"/>
        </a:p>
      </dgm:t>
    </dgm:pt>
    <dgm:pt modelId="{F4E7B939-D3BE-4B99-B2D3-A85A9E33BA85}" type="sibTrans" cxnId="{B3BEB4E3-33BD-457F-9BF9-24E8CED2B53A}">
      <dgm:prSet/>
      <dgm:spPr/>
      <dgm:t>
        <a:bodyPr/>
        <a:lstStyle/>
        <a:p>
          <a:endParaRPr lang="ru-RU"/>
        </a:p>
      </dgm:t>
    </dgm:pt>
    <dgm:pt modelId="{BE17081C-7185-4635-A3AF-704E25941B2F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предоставление субсидии дошкольным образовательным организациям за присмотр и уход за детьми с туберкулезной интоксикацией</a:t>
          </a:r>
          <a:endParaRPr lang="ru-RU" dirty="0"/>
        </a:p>
      </dgm:t>
    </dgm:pt>
    <dgm:pt modelId="{5C04E3C9-873D-43F7-A357-5A2DC596AF09}" type="parTrans" cxnId="{EFD61BEE-DD09-42BA-BF74-70B4E20A88A1}">
      <dgm:prSet/>
      <dgm:spPr/>
      <dgm:t>
        <a:bodyPr/>
        <a:lstStyle/>
        <a:p>
          <a:endParaRPr lang="ru-RU"/>
        </a:p>
      </dgm:t>
    </dgm:pt>
    <dgm:pt modelId="{3D0B6179-A76C-4858-BFAA-8BABE9A90997}" type="sibTrans" cxnId="{EFD61BEE-DD09-42BA-BF74-70B4E20A88A1}">
      <dgm:prSet/>
      <dgm:spPr/>
      <dgm:t>
        <a:bodyPr/>
        <a:lstStyle/>
        <a:p>
          <a:endParaRPr lang="ru-RU"/>
        </a:p>
      </dgm:t>
    </dgm:pt>
    <dgm:pt modelId="{630EF453-ACBA-48F4-BDD1-54733EE4C7C1}">
      <dgm:prSet phldrT="[Текст]"/>
      <dgm:spPr/>
      <dgm:t>
        <a:bodyPr/>
        <a:lstStyle/>
        <a:p>
          <a:endParaRPr lang="ru-RU" dirty="0"/>
        </a:p>
      </dgm:t>
    </dgm:pt>
    <dgm:pt modelId="{95CB6E0F-392B-4A25-B70F-FCF779B27B4F}" type="parTrans" cxnId="{AB27A3C4-7214-44EF-8742-E969B1D4A712}">
      <dgm:prSet/>
      <dgm:spPr/>
      <dgm:t>
        <a:bodyPr/>
        <a:lstStyle/>
        <a:p>
          <a:endParaRPr lang="ru-RU"/>
        </a:p>
      </dgm:t>
    </dgm:pt>
    <dgm:pt modelId="{622D365C-328E-41C4-8FFD-2C6A1221FB42}" type="sibTrans" cxnId="{AB27A3C4-7214-44EF-8742-E969B1D4A712}">
      <dgm:prSet/>
      <dgm:spPr/>
      <dgm:t>
        <a:bodyPr/>
        <a:lstStyle/>
        <a:p>
          <a:endParaRPr lang="ru-RU"/>
        </a:p>
      </dgm:t>
    </dgm:pt>
    <dgm:pt modelId="{FE11ECEB-C3F4-4443-B990-D0CA80A48350}">
      <dgm:prSet phldrT="[Текст]" phldr="1"/>
      <dgm:spPr/>
      <dgm:t>
        <a:bodyPr/>
        <a:lstStyle/>
        <a:p>
          <a:endParaRPr lang="ru-RU" dirty="0"/>
        </a:p>
      </dgm:t>
    </dgm:pt>
    <dgm:pt modelId="{8184062D-0962-4BF5-874B-3DB9E61867F5}" type="sibTrans" cxnId="{5D4930D8-D506-4783-9B8D-2F226B913D5B}">
      <dgm:prSet/>
      <dgm:spPr/>
      <dgm:t>
        <a:bodyPr/>
        <a:lstStyle/>
        <a:p>
          <a:endParaRPr lang="ru-RU"/>
        </a:p>
      </dgm:t>
    </dgm:pt>
    <dgm:pt modelId="{DF269DC4-3910-403E-AC88-C6DD7A5884A4}" type="parTrans" cxnId="{5D4930D8-D506-4783-9B8D-2F226B913D5B}">
      <dgm:prSet/>
      <dgm:spPr/>
      <dgm:t>
        <a:bodyPr/>
        <a:lstStyle/>
        <a:p>
          <a:endParaRPr lang="ru-RU"/>
        </a:p>
      </dgm:t>
    </dgm:pt>
    <dgm:pt modelId="{B63C5FAE-E342-4FBF-9823-7AECF44C2F24}" type="pres">
      <dgm:prSet presAssocID="{F89428C6-C588-4FCC-B02B-8BFC82E843D3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91719E6-0318-4841-8DD3-0AB9535306F7}" type="pres">
      <dgm:prSet presAssocID="{0C38C80C-8313-4D0B-8E3C-F3D25413CA1A}" presName="linNode" presStyleCnt="0"/>
      <dgm:spPr/>
    </dgm:pt>
    <dgm:pt modelId="{C1482CDE-F5C7-41C6-AEE8-54740149AA3F}" type="pres">
      <dgm:prSet presAssocID="{0C38C80C-8313-4D0B-8E3C-F3D25413CA1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66DB-3CF4-4031-8503-3BBFA02D6176}" type="pres">
      <dgm:prSet presAssocID="{0C38C80C-8313-4D0B-8E3C-F3D25413CA1A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FAAA7C-9766-484A-8C29-906C32FEA77C}" type="pres">
      <dgm:prSet presAssocID="{D77FD69A-7967-4599-A78F-25D7EB5A8895}" presName="spacing" presStyleCnt="0"/>
      <dgm:spPr/>
    </dgm:pt>
    <dgm:pt modelId="{BF0E0E03-408C-43DB-BE02-7B5E8F1B2932}" type="pres">
      <dgm:prSet presAssocID="{B284BB0E-A774-4464-86BB-573F0FFE2B28}" presName="linNode" presStyleCnt="0"/>
      <dgm:spPr/>
    </dgm:pt>
    <dgm:pt modelId="{A35B7D5C-ADDD-45BE-8D4E-A8423523B387}" type="pres">
      <dgm:prSet presAssocID="{B284BB0E-A774-4464-86BB-573F0FFE2B28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3896A1-49AB-4DD2-845E-82A66A0BA04B}" type="pres">
      <dgm:prSet presAssocID="{B284BB0E-A774-4464-86BB-573F0FFE2B28}" presName="childShp" presStyleLbl="bgAccFollowNode1" presStyleIdx="1" presStyleCnt="2" custLinFactNeighborX="-3125" custLinFactNeighborY="6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BDDCAF2-71D0-48F9-9726-D0C47E3C05C2}" srcId="{F89428C6-C588-4FCC-B02B-8BFC82E843D3}" destId="{0C38C80C-8313-4D0B-8E3C-F3D25413CA1A}" srcOrd="0" destOrd="0" parTransId="{A7E8B394-3AF2-42E4-9289-9A48A4FB7C42}" sibTransId="{D77FD69A-7967-4599-A78F-25D7EB5A8895}"/>
    <dgm:cxn modelId="{EFD61BEE-DD09-42BA-BF74-70B4E20A88A1}" srcId="{0C38C80C-8313-4D0B-8E3C-F3D25413CA1A}" destId="{BE17081C-7185-4635-A3AF-704E25941B2F}" srcOrd="1" destOrd="0" parTransId="{5C04E3C9-873D-43F7-A357-5A2DC596AF09}" sibTransId="{3D0B6179-A76C-4858-BFAA-8BABE9A90997}"/>
    <dgm:cxn modelId="{535D2917-E2C2-4CF5-881D-166DEAB2CFB2}" type="presOf" srcId="{FE11ECEB-C3F4-4443-B990-D0CA80A48350}" destId="{213896A1-49AB-4DD2-845E-82A66A0BA04B}" srcOrd="0" destOrd="1" presId="urn:microsoft.com/office/officeart/2005/8/layout/vList6"/>
    <dgm:cxn modelId="{C69A8A82-06DE-40B5-90A9-CB6FDE39AC51}" type="presOf" srcId="{0C38C80C-8313-4D0B-8E3C-F3D25413CA1A}" destId="{C1482CDE-F5C7-41C6-AEE8-54740149AA3F}" srcOrd="0" destOrd="0" presId="urn:microsoft.com/office/officeart/2005/8/layout/vList6"/>
    <dgm:cxn modelId="{5D4930D8-D506-4783-9B8D-2F226B913D5B}" srcId="{B284BB0E-A774-4464-86BB-573F0FFE2B28}" destId="{FE11ECEB-C3F4-4443-B990-D0CA80A48350}" srcOrd="1" destOrd="0" parTransId="{DF269DC4-3910-403E-AC88-C6DD7A5884A4}" sibTransId="{8184062D-0962-4BF5-874B-3DB9E61867F5}"/>
    <dgm:cxn modelId="{DCD74027-ABBB-492E-B640-41283E6B4089}" type="presOf" srcId="{CAF2BC2C-AFAE-41C5-9C5C-591C3029E996}" destId="{213896A1-49AB-4DD2-845E-82A66A0BA04B}" srcOrd="0" destOrd="0" presId="urn:microsoft.com/office/officeart/2005/8/layout/vList6"/>
    <dgm:cxn modelId="{D8B19352-7547-41B5-829C-46E37518AAC9}" type="presOf" srcId="{630EF453-ACBA-48F4-BDD1-54733EE4C7C1}" destId="{67AD66DB-3CF4-4031-8503-3BBFA02D6176}" srcOrd="0" destOrd="0" presId="urn:microsoft.com/office/officeart/2005/8/layout/vList6"/>
    <dgm:cxn modelId="{EA7E6E63-AC20-412D-B97F-7B9607E26C90}" type="presOf" srcId="{BE17081C-7185-4635-A3AF-704E25941B2F}" destId="{67AD66DB-3CF4-4031-8503-3BBFA02D6176}" srcOrd="0" destOrd="1" presId="urn:microsoft.com/office/officeart/2005/8/layout/vList6"/>
    <dgm:cxn modelId="{31E36E45-AD87-41CC-8B16-4C7959474A24}" type="presOf" srcId="{B284BB0E-A774-4464-86BB-573F0FFE2B28}" destId="{A35B7D5C-ADDD-45BE-8D4E-A8423523B387}" srcOrd="0" destOrd="0" presId="urn:microsoft.com/office/officeart/2005/8/layout/vList6"/>
    <dgm:cxn modelId="{AB27A3C4-7214-44EF-8742-E969B1D4A712}" srcId="{0C38C80C-8313-4D0B-8E3C-F3D25413CA1A}" destId="{630EF453-ACBA-48F4-BDD1-54733EE4C7C1}" srcOrd="0" destOrd="0" parTransId="{95CB6E0F-392B-4A25-B70F-FCF779B27B4F}" sibTransId="{622D365C-328E-41C4-8FFD-2C6A1221FB42}"/>
    <dgm:cxn modelId="{B3BEB4E3-33BD-457F-9BF9-24E8CED2B53A}" srcId="{B284BB0E-A774-4464-86BB-573F0FFE2B28}" destId="{CAF2BC2C-AFAE-41C5-9C5C-591C3029E996}" srcOrd="0" destOrd="0" parTransId="{6495BFE4-C048-468F-AE95-7E72D963922C}" sibTransId="{F4E7B939-D3BE-4B99-B2D3-A85A9E33BA85}"/>
    <dgm:cxn modelId="{1E4F5CF8-6ED7-47BC-983E-F3453A3F6CCB}" srcId="{F89428C6-C588-4FCC-B02B-8BFC82E843D3}" destId="{B284BB0E-A774-4464-86BB-573F0FFE2B28}" srcOrd="1" destOrd="0" parTransId="{5C14C226-B07F-4033-A160-6AC5DC26C8ED}" sibTransId="{C2BE670D-766B-4965-997B-E4C5408AB1A0}"/>
    <dgm:cxn modelId="{306EC9BF-CEDC-4260-947D-A81B52A0B288}" type="presOf" srcId="{F89428C6-C588-4FCC-B02B-8BFC82E843D3}" destId="{B63C5FAE-E342-4FBF-9823-7AECF44C2F24}" srcOrd="0" destOrd="0" presId="urn:microsoft.com/office/officeart/2005/8/layout/vList6"/>
    <dgm:cxn modelId="{70A07870-9769-44A2-A544-7275EEBC3D4C}" type="presParOf" srcId="{B63C5FAE-E342-4FBF-9823-7AECF44C2F24}" destId="{791719E6-0318-4841-8DD3-0AB9535306F7}" srcOrd="0" destOrd="0" presId="urn:microsoft.com/office/officeart/2005/8/layout/vList6"/>
    <dgm:cxn modelId="{083E9D05-046B-46E5-A3E2-8D921014559C}" type="presParOf" srcId="{791719E6-0318-4841-8DD3-0AB9535306F7}" destId="{C1482CDE-F5C7-41C6-AEE8-54740149AA3F}" srcOrd="0" destOrd="0" presId="urn:microsoft.com/office/officeart/2005/8/layout/vList6"/>
    <dgm:cxn modelId="{9E38E33E-3881-4378-9F90-3FEF3A512555}" type="presParOf" srcId="{791719E6-0318-4841-8DD3-0AB9535306F7}" destId="{67AD66DB-3CF4-4031-8503-3BBFA02D6176}" srcOrd="1" destOrd="0" presId="urn:microsoft.com/office/officeart/2005/8/layout/vList6"/>
    <dgm:cxn modelId="{329FFCF6-655B-455B-B335-698009D12D77}" type="presParOf" srcId="{B63C5FAE-E342-4FBF-9823-7AECF44C2F24}" destId="{A8FAAA7C-9766-484A-8C29-906C32FEA77C}" srcOrd="1" destOrd="0" presId="urn:microsoft.com/office/officeart/2005/8/layout/vList6"/>
    <dgm:cxn modelId="{EBEB4FEA-6845-46BF-B253-5D0310FA3287}" type="presParOf" srcId="{B63C5FAE-E342-4FBF-9823-7AECF44C2F24}" destId="{BF0E0E03-408C-43DB-BE02-7B5E8F1B2932}" srcOrd="2" destOrd="0" presId="urn:microsoft.com/office/officeart/2005/8/layout/vList6"/>
    <dgm:cxn modelId="{EA14D35E-D5F4-4E8C-88B8-F2696D15921E}" type="presParOf" srcId="{BF0E0E03-408C-43DB-BE02-7B5E8F1B2932}" destId="{A35B7D5C-ADDD-45BE-8D4E-A8423523B387}" srcOrd="0" destOrd="0" presId="urn:microsoft.com/office/officeart/2005/8/layout/vList6"/>
    <dgm:cxn modelId="{1E4E33FB-F6AA-4C4F-A9EB-21F39DBC5A15}" type="presParOf" srcId="{BF0E0E03-408C-43DB-BE02-7B5E8F1B2932}" destId="{213896A1-49AB-4DD2-845E-82A66A0BA04B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FDA4E8E-D9A0-489E-8674-74AEE7BB1C0B}" type="doc">
      <dgm:prSet loTypeId="urn:microsoft.com/office/officeart/2005/8/layout/pList2#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3ADEDB0-CCDF-4C7C-B0F4-94F5AE0487FB}">
      <dgm:prSet custT="1"/>
      <dgm:spPr/>
      <dgm:t>
        <a:bodyPr/>
        <a:lstStyle/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Поддержка социально ориентированных некоммерческих организаций</a:t>
          </a:r>
          <a:endParaRPr lang="ru-RU" sz="1400" b="1" baseline="0" dirty="0" smtClean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  <a:p>
          <a:r>
            <a:rPr lang="ru-RU" sz="1400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0,5 млн.руб</a:t>
          </a:r>
          <a:r>
            <a:rPr lang="ru-RU" sz="1600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</a:p>
      </dgm:t>
    </dgm:pt>
    <dgm:pt modelId="{0D6D6E64-AC4E-4D5F-9C3C-EFA6C2E7BBB2}" type="parTrans" cxnId="{3C6F5643-4A0A-4BDA-9FD2-7812A882465A}">
      <dgm:prSet/>
      <dgm:spPr/>
      <dgm:t>
        <a:bodyPr/>
        <a:lstStyle/>
        <a:p>
          <a:endParaRPr lang="ru-RU"/>
        </a:p>
      </dgm:t>
    </dgm:pt>
    <dgm:pt modelId="{8C4E02EA-692B-460E-A0CB-428E55162C92}" type="sibTrans" cxnId="{3C6F5643-4A0A-4BDA-9FD2-7812A882465A}">
      <dgm:prSet/>
      <dgm:spPr/>
      <dgm:t>
        <a:bodyPr/>
        <a:lstStyle/>
        <a:p>
          <a:endParaRPr lang="ru-RU"/>
        </a:p>
      </dgm:t>
    </dgm:pt>
    <dgm:pt modelId="{CF8A576A-1047-47A2-A66B-495ABC2D512C}">
      <dgm:prSet custT="1"/>
      <dgm:spPr/>
      <dgm:t>
        <a:bodyPr/>
        <a:lstStyle/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Проведение мероприятий по профилактике безнадзорности и правонарушений несовершеннолетних</a:t>
          </a:r>
        </a:p>
        <a:p>
          <a:r>
            <a:rPr lang="ru-RU" sz="13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0,2 млн.руб.</a:t>
          </a:r>
          <a:endParaRPr lang="ru-RU" sz="1300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4E098905-416F-440D-A9C6-A1D18CC7A6C4}" type="parTrans" cxnId="{19848F7F-3314-4AEA-BF63-ECEB6FAD3D84}">
      <dgm:prSet/>
      <dgm:spPr/>
      <dgm:t>
        <a:bodyPr/>
        <a:lstStyle/>
        <a:p>
          <a:endParaRPr lang="ru-RU"/>
        </a:p>
      </dgm:t>
    </dgm:pt>
    <dgm:pt modelId="{FE06AB72-11AA-4EE8-9022-8D7243050E73}" type="sibTrans" cxnId="{19848F7F-3314-4AEA-BF63-ECEB6FAD3D84}">
      <dgm:prSet/>
      <dgm:spPr/>
      <dgm:t>
        <a:bodyPr/>
        <a:lstStyle/>
        <a:p>
          <a:endParaRPr lang="ru-RU"/>
        </a:p>
      </dgm:t>
    </dgm:pt>
    <dgm:pt modelId="{44994C74-E6ED-48AC-AC7F-88B651B88B07}">
      <dgm:prSet custT="1"/>
      <dgm:spPr/>
      <dgm:t>
        <a:bodyPr/>
        <a:lstStyle/>
        <a:p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Открытие информационного кабинета для инвалидов по зрению </a:t>
          </a:r>
        </a:p>
        <a:p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0,1 млн.руб.</a:t>
          </a:r>
        </a:p>
        <a:p>
          <a:endParaRPr lang="ru-RU" sz="1000" b="1" dirty="0" smtClean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7A969C18-FED5-450C-A2AF-558F819D4EB0}" type="parTrans" cxnId="{36777995-E4DF-4AA3-A75C-5E88A2B91395}">
      <dgm:prSet/>
      <dgm:spPr/>
      <dgm:t>
        <a:bodyPr/>
        <a:lstStyle/>
        <a:p>
          <a:endParaRPr lang="ru-RU"/>
        </a:p>
      </dgm:t>
    </dgm:pt>
    <dgm:pt modelId="{EEF03AA8-A2E7-4C4C-BFCA-F7B2ED58E9A7}" type="sibTrans" cxnId="{36777995-E4DF-4AA3-A75C-5E88A2B91395}">
      <dgm:prSet/>
      <dgm:spPr/>
      <dgm:t>
        <a:bodyPr/>
        <a:lstStyle/>
        <a:p>
          <a:endParaRPr lang="ru-RU"/>
        </a:p>
      </dgm:t>
    </dgm:pt>
    <dgm:pt modelId="{E6BEADBB-74A9-445F-BC1B-BDEB7DB81EBE}">
      <dgm:prSet custT="1"/>
      <dgm:spPr/>
      <dgm:t>
        <a:bodyPr/>
        <a:lstStyle/>
        <a:p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Осуществление государственных полномочий по обеспечению деятельности комиссий по делам несовершеннолетних </a:t>
          </a:r>
        </a:p>
        <a:p>
          <a:r>
            <a:rPr lang="ru-RU" sz="12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1,2 млн.руб.</a:t>
          </a:r>
          <a:endParaRPr lang="ru-RU" sz="1200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B1DEFC5C-52B6-4D5E-916F-E132AF3BF268}" type="parTrans" cxnId="{4308320A-D27B-4BBE-B824-900DA8AE9314}">
      <dgm:prSet/>
      <dgm:spPr/>
      <dgm:t>
        <a:bodyPr/>
        <a:lstStyle/>
        <a:p>
          <a:endParaRPr lang="ru-RU"/>
        </a:p>
      </dgm:t>
    </dgm:pt>
    <dgm:pt modelId="{16611D51-17A5-4BB1-8B6E-657B128E7489}" type="sibTrans" cxnId="{4308320A-D27B-4BBE-B824-900DA8AE9314}">
      <dgm:prSet/>
      <dgm:spPr/>
      <dgm:t>
        <a:bodyPr/>
        <a:lstStyle/>
        <a:p>
          <a:endParaRPr lang="ru-RU"/>
        </a:p>
      </dgm:t>
    </dgm:pt>
    <dgm:pt modelId="{0639BDDA-FF01-4E00-BE31-6BD4731DF8A5}" type="pres">
      <dgm:prSet presAssocID="{1FDA4E8E-D9A0-489E-8674-74AEE7BB1C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BDAA87-BB84-4B3B-88A9-936D123EC303}" type="pres">
      <dgm:prSet presAssocID="{1FDA4E8E-D9A0-489E-8674-74AEE7BB1C0B}" presName="bkgdShp" presStyleLbl="alignAccFollowNode1" presStyleIdx="0" presStyleCnt="1"/>
      <dgm:spPr/>
    </dgm:pt>
    <dgm:pt modelId="{FB875C2A-2E0B-4D60-97E2-4514D720D89E}" type="pres">
      <dgm:prSet presAssocID="{1FDA4E8E-D9A0-489E-8674-74AEE7BB1C0B}" presName="linComp" presStyleCnt="0"/>
      <dgm:spPr/>
    </dgm:pt>
    <dgm:pt modelId="{D06A86CD-B46E-43AF-902B-F1CFCEFCACEA}" type="pres">
      <dgm:prSet presAssocID="{F3ADEDB0-CCDF-4C7C-B0F4-94F5AE0487FB}" presName="compNode" presStyleCnt="0"/>
      <dgm:spPr/>
    </dgm:pt>
    <dgm:pt modelId="{ACDEDFC2-B16A-4350-94EF-BED4D5B794AF}" type="pres">
      <dgm:prSet presAssocID="{F3ADEDB0-CCDF-4C7C-B0F4-94F5AE0487F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FD10C-DA9B-4E6B-B6FA-35F4A06CA855}" type="pres">
      <dgm:prSet presAssocID="{F3ADEDB0-CCDF-4C7C-B0F4-94F5AE0487FB}" presName="invisiNode" presStyleLbl="node1" presStyleIdx="0" presStyleCnt="4"/>
      <dgm:spPr/>
    </dgm:pt>
    <dgm:pt modelId="{B3E146A5-95B5-4CF3-AF93-2D97C230513D}" type="pres">
      <dgm:prSet presAssocID="{F3ADEDB0-CCDF-4C7C-B0F4-94F5AE0487FB}" presName="imagNode" presStyleLbl="fgImgPlace1" presStyleIdx="0" presStyleCnt="4" custScaleX="96215" custScaleY="73975" custLinFactNeighborX="-493" custLinFactNeighborY="144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D9BF23-9189-47D8-8D8B-80F5A341AE59}" type="pres">
      <dgm:prSet presAssocID="{8C4E02EA-692B-460E-A0CB-428E55162C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246F04D-2197-4789-AC15-22CDD6660887}" type="pres">
      <dgm:prSet presAssocID="{44994C74-E6ED-48AC-AC7F-88B651B88B07}" presName="compNode" presStyleCnt="0"/>
      <dgm:spPr/>
    </dgm:pt>
    <dgm:pt modelId="{1F9E61A3-1F57-49CD-A92E-3E499C24DA4E}" type="pres">
      <dgm:prSet presAssocID="{44994C74-E6ED-48AC-AC7F-88B651B88B07}" presName="node" presStyleLbl="node1" presStyleIdx="1" presStyleCnt="4" custLinFactNeighborX="-18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A79291-231C-48F6-AD81-C75515220DE9}" type="pres">
      <dgm:prSet presAssocID="{44994C74-E6ED-48AC-AC7F-88B651B88B07}" presName="invisiNode" presStyleLbl="node1" presStyleIdx="1" presStyleCnt="4"/>
      <dgm:spPr/>
    </dgm:pt>
    <dgm:pt modelId="{F2754E13-4E9F-46C0-ADA4-D1665884E374}" type="pres">
      <dgm:prSet presAssocID="{44994C74-E6ED-48AC-AC7F-88B651B88B07}" presName="imagNode" presStyleLbl="fgImgPlace1" presStyleIdx="1" presStyleCnt="4" custScaleY="82888" custLinFactNeighborX="-1800" custLinFactNeighborY="589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5D7334-5C95-444B-9BB2-7F13B69E4307}" type="pres">
      <dgm:prSet presAssocID="{EEF03AA8-A2E7-4C4C-BFCA-F7B2ED58E9A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329A183-31B5-48FB-A91C-42BB0A7DEFF8}" type="pres">
      <dgm:prSet presAssocID="{CF8A576A-1047-47A2-A66B-495ABC2D512C}" presName="compNode" presStyleCnt="0"/>
      <dgm:spPr/>
    </dgm:pt>
    <dgm:pt modelId="{D45EAAAA-B960-4987-8B5C-32F0FDA9CB7C}" type="pres">
      <dgm:prSet presAssocID="{CF8A576A-1047-47A2-A66B-495ABC2D512C}" presName="node" presStyleLbl="node1" presStyleIdx="2" presStyleCnt="4" custLinFactNeighborX="-5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079D53-C40C-4304-9000-02B919B930F5}" type="pres">
      <dgm:prSet presAssocID="{CF8A576A-1047-47A2-A66B-495ABC2D512C}" presName="invisiNode" presStyleLbl="node1" presStyleIdx="2" presStyleCnt="4"/>
      <dgm:spPr/>
    </dgm:pt>
    <dgm:pt modelId="{996D1124-617F-4DF6-B71A-A60FD1ECCE7F}" type="pres">
      <dgm:prSet presAssocID="{CF8A576A-1047-47A2-A66B-495ABC2D512C}" presName="imagNode" presStyleLbl="fgImgPlace1" presStyleIdx="2" presStyleCnt="4" custScaleY="82888" custLinFactNeighborX="-5000" custLinFactNeighborY="589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BFE301B0-7D65-4FFC-8BE0-B9CC14B8BE1E}" type="pres">
      <dgm:prSet presAssocID="{FE06AB72-11AA-4EE8-9022-8D7243050E7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D92ED5-A95B-4FB7-B513-04DAFC5C3EDE}" type="pres">
      <dgm:prSet presAssocID="{E6BEADBB-74A9-445F-BC1B-BDEB7DB81EBE}" presName="compNode" presStyleCnt="0"/>
      <dgm:spPr/>
    </dgm:pt>
    <dgm:pt modelId="{70019C02-658A-4C5D-A51A-1C64047A88C8}" type="pres">
      <dgm:prSet presAssocID="{E6BEADBB-74A9-445F-BC1B-BDEB7DB81EBE}" presName="node" presStyleLbl="node1" presStyleIdx="3" presStyleCnt="4" custScaleY="99728" custLinFactNeighborX="-8200" custLinFactNeighborY="4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175611-E15E-4C74-9F54-18E48681EBB6}" type="pres">
      <dgm:prSet presAssocID="{E6BEADBB-74A9-445F-BC1B-BDEB7DB81EBE}" presName="invisiNode" presStyleLbl="node1" presStyleIdx="3" presStyleCnt="4"/>
      <dgm:spPr/>
    </dgm:pt>
    <dgm:pt modelId="{800E08E1-4E87-4066-B333-6CEEC85C0DB1}" type="pres">
      <dgm:prSet presAssocID="{E6BEADBB-74A9-445F-BC1B-BDEB7DB81EBE}" presName="imagNode" presStyleLbl="fgImgPlace1" presStyleIdx="3" presStyleCnt="4" custScaleY="81352" custLinFactNeighborX="-8200" custLinFactNeighborY="431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4308320A-D27B-4BBE-B824-900DA8AE9314}" srcId="{1FDA4E8E-D9A0-489E-8674-74AEE7BB1C0B}" destId="{E6BEADBB-74A9-445F-BC1B-BDEB7DB81EBE}" srcOrd="3" destOrd="0" parTransId="{B1DEFC5C-52B6-4D5E-916F-E132AF3BF268}" sibTransId="{16611D51-17A5-4BB1-8B6E-657B128E7489}"/>
    <dgm:cxn modelId="{2D61A07D-2306-41D5-8BEF-6AFFC9E31F44}" type="presOf" srcId="{CF8A576A-1047-47A2-A66B-495ABC2D512C}" destId="{D45EAAAA-B960-4987-8B5C-32F0FDA9CB7C}" srcOrd="0" destOrd="0" presId="urn:microsoft.com/office/officeart/2005/8/layout/pList2#3"/>
    <dgm:cxn modelId="{4F2BC914-96E6-4F65-B3D8-42F9FB7D7BC5}" type="presOf" srcId="{FE06AB72-11AA-4EE8-9022-8D7243050E73}" destId="{BFE301B0-7D65-4FFC-8BE0-B9CC14B8BE1E}" srcOrd="0" destOrd="0" presId="urn:microsoft.com/office/officeart/2005/8/layout/pList2#3"/>
    <dgm:cxn modelId="{36E13F7D-885E-40B2-BA40-C375DB6854E0}" type="presOf" srcId="{8C4E02EA-692B-460E-A0CB-428E55162C92}" destId="{9BD9BF23-9189-47D8-8D8B-80F5A341AE59}" srcOrd="0" destOrd="0" presId="urn:microsoft.com/office/officeart/2005/8/layout/pList2#3"/>
    <dgm:cxn modelId="{B158DAB4-202A-4070-9B78-289D24403E17}" type="presOf" srcId="{F3ADEDB0-CCDF-4C7C-B0F4-94F5AE0487FB}" destId="{ACDEDFC2-B16A-4350-94EF-BED4D5B794AF}" srcOrd="0" destOrd="0" presId="urn:microsoft.com/office/officeart/2005/8/layout/pList2#3"/>
    <dgm:cxn modelId="{8B137B6F-A4D3-4C6C-A77B-E3B0F54B3BE6}" type="presOf" srcId="{44994C74-E6ED-48AC-AC7F-88B651B88B07}" destId="{1F9E61A3-1F57-49CD-A92E-3E499C24DA4E}" srcOrd="0" destOrd="0" presId="urn:microsoft.com/office/officeart/2005/8/layout/pList2#3"/>
    <dgm:cxn modelId="{36777995-E4DF-4AA3-A75C-5E88A2B91395}" srcId="{1FDA4E8E-D9A0-489E-8674-74AEE7BB1C0B}" destId="{44994C74-E6ED-48AC-AC7F-88B651B88B07}" srcOrd="1" destOrd="0" parTransId="{7A969C18-FED5-450C-A2AF-558F819D4EB0}" sibTransId="{EEF03AA8-A2E7-4C4C-BFCA-F7B2ED58E9A7}"/>
    <dgm:cxn modelId="{FD3AFC22-71B3-431E-A061-41FCFB06F424}" type="presOf" srcId="{1FDA4E8E-D9A0-489E-8674-74AEE7BB1C0B}" destId="{0639BDDA-FF01-4E00-BE31-6BD4731DF8A5}" srcOrd="0" destOrd="0" presId="urn:microsoft.com/office/officeart/2005/8/layout/pList2#3"/>
    <dgm:cxn modelId="{19848F7F-3314-4AEA-BF63-ECEB6FAD3D84}" srcId="{1FDA4E8E-D9A0-489E-8674-74AEE7BB1C0B}" destId="{CF8A576A-1047-47A2-A66B-495ABC2D512C}" srcOrd="2" destOrd="0" parTransId="{4E098905-416F-440D-A9C6-A1D18CC7A6C4}" sibTransId="{FE06AB72-11AA-4EE8-9022-8D7243050E73}"/>
    <dgm:cxn modelId="{E41AD375-F1ED-4242-8A92-5FE1BCF5D33D}" type="presOf" srcId="{EEF03AA8-A2E7-4C4C-BFCA-F7B2ED58E9A7}" destId="{8C5D7334-5C95-444B-9BB2-7F13B69E4307}" srcOrd="0" destOrd="0" presId="urn:microsoft.com/office/officeart/2005/8/layout/pList2#3"/>
    <dgm:cxn modelId="{3C6F5643-4A0A-4BDA-9FD2-7812A882465A}" srcId="{1FDA4E8E-D9A0-489E-8674-74AEE7BB1C0B}" destId="{F3ADEDB0-CCDF-4C7C-B0F4-94F5AE0487FB}" srcOrd="0" destOrd="0" parTransId="{0D6D6E64-AC4E-4D5F-9C3C-EFA6C2E7BBB2}" sibTransId="{8C4E02EA-692B-460E-A0CB-428E55162C92}"/>
    <dgm:cxn modelId="{F907995A-9635-440B-A2A1-873AF55889AF}" type="presOf" srcId="{E6BEADBB-74A9-445F-BC1B-BDEB7DB81EBE}" destId="{70019C02-658A-4C5D-A51A-1C64047A88C8}" srcOrd="0" destOrd="0" presId="urn:microsoft.com/office/officeart/2005/8/layout/pList2#3"/>
    <dgm:cxn modelId="{F92C696D-EE43-4BD4-8A45-4DE8737EDCB0}" type="presParOf" srcId="{0639BDDA-FF01-4E00-BE31-6BD4731DF8A5}" destId="{CABDAA87-BB84-4B3B-88A9-936D123EC303}" srcOrd="0" destOrd="0" presId="urn:microsoft.com/office/officeart/2005/8/layout/pList2#3"/>
    <dgm:cxn modelId="{8375AAEF-56FF-44E5-A33B-6F9E65380D27}" type="presParOf" srcId="{0639BDDA-FF01-4E00-BE31-6BD4731DF8A5}" destId="{FB875C2A-2E0B-4D60-97E2-4514D720D89E}" srcOrd="1" destOrd="0" presId="urn:microsoft.com/office/officeart/2005/8/layout/pList2#3"/>
    <dgm:cxn modelId="{7CD57BDD-C625-4EB1-BB4C-573FC0C16248}" type="presParOf" srcId="{FB875C2A-2E0B-4D60-97E2-4514D720D89E}" destId="{D06A86CD-B46E-43AF-902B-F1CFCEFCACEA}" srcOrd="0" destOrd="0" presId="urn:microsoft.com/office/officeart/2005/8/layout/pList2#3"/>
    <dgm:cxn modelId="{33DF2007-97FC-415F-B7F5-63E3C87EF395}" type="presParOf" srcId="{D06A86CD-B46E-43AF-902B-F1CFCEFCACEA}" destId="{ACDEDFC2-B16A-4350-94EF-BED4D5B794AF}" srcOrd="0" destOrd="0" presId="urn:microsoft.com/office/officeart/2005/8/layout/pList2#3"/>
    <dgm:cxn modelId="{9F1F0230-B506-4E58-8620-D8A8150D1E68}" type="presParOf" srcId="{D06A86CD-B46E-43AF-902B-F1CFCEFCACEA}" destId="{7AFFD10C-DA9B-4E6B-B6FA-35F4A06CA855}" srcOrd="1" destOrd="0" presId="urn:microsoft.com/office/officeart/2005/8/layout/pList2#3"/>
    <dgm:cxn modelId="{F16FF60A-376D-4258-B2CD-26E4C6466A1E}" type="presParOf" srcId="{D06A86CD-B46E-43AF-902B-F1CFCEFCACEA}" destId="{B3E146A5-95B5-4CF3-AF93-2D97C230513D}" srcOrd="2" destOrd="0" presId="urn:microsoft.com/office/officeart/2005/8/layout/pList2#3"/>
    <dgm:cxn modelId="{0B11CBF7-7A42-461C-81B7-2BD3104DA1E5}" type="presParOf" srcId="{FB875C2A-2E0B-4D60-97E2-4514D720D89E}" destId="{9BD9BF23-9189-47D8-8D8B-80F5A341AE59}" srcOrd="1" destOrd="0" presId="urn:microsoft.com/office/officeart/2005/8/layout/pList2#3"/>
    <dgm:cxn modelId="{611DF17C-4152-4583-8DD7-983FD9EE10FC}" type="presParOf" srcId="{FB875C2A-2E0B-4D60-97E2-4514D720D89E}" destId="{F246F04D-2197-4789-AC15-22CDD6660887}" srcOrd="2" destOrd="0" presId="urn:microsoft.com/office/officeart/2005/8/layout/pList2#3"/>
    <dgm:cxn modelId="{83F17826-C251-4523-8E99-E040BF6FFF8C}" type="presParOf" srcId="{F246F04D-2197-4789-AC15-22CDD6660887}" destId="{1F9E61A3-1F57-49CD-A92E-3E499C24DA4E}" srcOrd="0" destOrd="0" presId="urn:microsoft.com/office/officeart/2005/8/layout/pList2#3"/>
    <dgm:cxn modelId="{948AF4F1-C79C-48C9-A45A-44F5570F34F5}" type="presParOf" srcId="{F246F04D-2197-4789-AC15-22CDD6660887}" destId="{A6A79291-231C-48F6-AD81-C75515220DE9}" srcOrd="1" destOrd="0" presId="urn:microsoft.com/office/officeart/2005/8/layout/pList2#3"/>
    <dgm:cxn modelId="{91EA2027-6F73-4ADF-BA3A-F3113C95FEAC}" type="presParOf" srcId="{F246F04D-2197-4789-AC15-22CDD6660887}" destId="{F2754E13-4E9F-46C0-ADA4-D1665884E374}" srcOrd="2" destOrd="0" presId="urn:microsoft.com/office/officeart/2005/8/layout/pList2#3"/>
    <dgm:cxn modelId="{2031D41C-A5AF-43B1-9BAA-E32FD0740B35}" type="presParOf" srcId="{FB875C2A-2E0B-4D60-97E2-4514D720D89E}" destId="{8C5D7334-5C95-444B-9BB2-7F13B69E4307}" srcOrd="3" destOrd="0" presId="urn:microsoft.com/office/officeart/2005/8/layout/pList2#3"/>
    <dgm:cxn modelId="{F93DB304-05BA-47B3-9A6E-4D8693DE185B}" type="presParOf" srcId="{FB875C2A-2E0B-4D60-97E2-4514D720D89E}" destId="{7329A183-31B5-48FB-A91C-42BB0A7DEFF8}" srcOrd="4" destOrd="0" presId="urn:microsoft.com/office/officeart/2005/8/layout/pList2#3"/>
    <dgm:cxn modelId="{CA9B147E-86CA-483D-9B1C-EA41AA0DFA9D}" type="presParOf" srcId="{7329A183-31B5-48FB-A91C-42BB0A7DEFF8}" destId="{D45EAAAA-B960-4987-8B5C-32F0FDA9CB7C}" srcOrd="0" destOrd="0" presId="urn:microsoft.com/office/officeart/2005/8/layout/pList2#3"/>
    <dgm:cxn modelId="{9E199B94-032F-407B-8238-DDF667BE7362}" type="presParOf" srcId="{7329A183-31B5-48FB-A91C-42BB0A7DEFF8}" destId="{5C079D53-C40C-4304-9000-02B919B930F5}" srcOrd="1" destOrd="0" presId="urn:microsoft.com/office/officeart/2005/8/layout/pList2#3"/>
    <dgm:cxn modelId="{26632B1F-C642-445A-B86F-C6ABF49F4C68}" type="presParOf" srcId="{7329A183-31B5-48FB-A91C-42BB0A7DEFF8}" destId="{996D1124-617F-4DF6-B71A-A60FD1ECCE7F}" srcOrd="2" destOrd="0" presId="urn:microsoft.com/office/officeart/2005/8/layout/pList2#3"/>
    <dgm:cxn modelId="{972113E3-777D-4906-8279-850D61584FCC}" type="presParOf" srcId="{FB875C2A-2E0B-4D60-97E2-4514D720D89E}" destId="{BFE301B0-7D65-4FFC-8BE0-B9CC14B8BE1E}" srcOrd="5" destOrd="0" presId="urn:microsoft.com/office/officeart/2005/8/layout/pList2#3"/>
    <dgm:cxn modelId="{4BFCF6E4-B615-4FEB-91A1-064037F025F5}" type="presParOf" srcId="{FB875C2A-2E0B-4D60-97E2-4514D720D89E}" destId="{09D92ED5-A95B-4FB7-B513-04DAFC5C3EDE}" srcOrd="6" destOrd="0" presId="urn:microsoft.com/office/officeart/2005/8/layout/pList2#3"/>
    <dgm:cxn modelId="{3830F0B7-1C5F-4223-BAE2-0051E6519B0B}" type="presParOf" srcId="{09D92ED5-A95B-4FB7-B513-04DAFC5C3EDE}" destId="{70019C02-658A-4C5D-A51A-1C64047A88C8}" srcOrd="0" destOrd="0" presId="urn:microsoft.com/office/officeart/2005/8/layout/pList2#3"/>
    <dgm:cxn modelId="{62D4F998-6AEC-4833-963E-8D7DD67A43F2}" type="presParOf" srcId="{09D92ED5-A95B-4FB7-B513-04DAFC5C3EDE}" destId="{C9175611-E15E-4C74-9F54-18E48681EBB6}" srcOrd="1" destOrd="0" presId="urn:microsoft.com/office/officeart/2005/8/layout/pList2#3"/>
    <dgm:cxn modelId="{DA6201D3-9BDA-4F5E-8AD6-7170B746AAF5}" type="presParOf" srcId="{09D92ED5-A95B-4FB7-B513-04DAFC5C3EDE}" destId="{800E08E1-4E87-4066-B333-6CEEC85C0DB1}" srcOrd="2" destOrd="0" presId="urn:microsoft.com/office/officeart/2005/8/layout/pList2#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FDA4E8E-D9A0-489E-8674-74AEE7BB1C0B}" type="doc">
      <dgm:prSet loTypeId="urn:microsoft.com/office/officeart/2005/8/layout/pList2#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D080BA2-A4F9-411B-997A-A117701578D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Выплаты денежных вознаграждений Почетным гражданам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0,5 млн.руб</a:t>
          </a:r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  <a:endParaRPr lang="ru-RU" sz="1600" dirty="0">
            <a:solidFill>
              <a:schemeClr val="tx2">
                <a:lumMod val="50000"/>
              </a:schemeClr>
            </a:solidFill>
          </a:endParaRPr>
        </a:p>
      </dgm:t>
    </dgm:pt>
    <dgm:pt modelId="{5F79AB01-3095-4F1C-BDD2-60FC62A503E6}" type="parTrans" cxnId="{CE198B30-7DCB-4ACB-B17D-F11366B1AEAA}">
      <dgm:prSet/>
      <dgm:spPr/>
      <dgm:t>
        <a:bodyPr/>
        <a:lstStyle/>
        <a:p>
          <a:endParaRPr lang="ru-RU"/>
        </a:p>
      </dgm:t>
    </dgm:pt>
    <dgm:pt modelId="{6DFC0FD2-71A3-4C47-9C4B-424E141FA158}" type="sibTrans" cxnId="{CE198B30-7DCB-4ACB-B17D-F11366B1AEAA}">
      <dgm:prSet/>
      <dgm:spPr/>
      <dgm:t>
        <a:bodyPr/>
        <a:lstStyle/>
        <a:p>
          <a:endParaRPr lang="ru-RU"/>
        </a:p>
      </dgm:t>
    </dgm:pt>
    <dgm:pt modelId="{5594CD28-1F03-4600-9990-1EFA705E2599}">
      <dgm:prSet custT="1"/>
      <dgm:spPr/>
      <dgm:t>
        <a:bodyPr/>
        <a:lstStyle/>
        <a:p>
          <a:r>
            <a:rPr lang="ru-RU" altLang="ru-RU" sz="14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Льготный проезд студентам, учащимся и гражданам пенсионного возраста </a:t>
          </a:r>
        </a:p>
        <a:p>
          <a:r>
            <a:rPr lang="ru-RU" sz="14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1,6 млн.руб.</a:t>
          </a:r>
          <a:endParaRPr lang="ru-RU" sz="14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234C6E46-1715-4731-B23F-0DFE35BCF46E}" type="parTrans" cxnId="{E026BCC4-B85F-46C2-8040-1E99327B3D25}">
      <dgm:prSet/>
      <dgm:spPr/>
      <dgm:t>
        <a:bodyPr/>
        <a:lstStyle/>
        <a:p>
          <a:endParaRPr lang="ru-RU"/>
        </a:p>
      </dgm:t>
    </dgm:pt>
    <dgm:pt modelId="{C5CD21A2-6813-4A24-9BF3-B42CDC438CA2}" type="sibTrans" cxnId="{E026BCC4-B85F-46C2-8040-1E99327B3D25}">
      <dgm:prSet/>
      <dgm:spPr/>
      <dgm:t>
        <a:bodyPr/>
        <a:lstStyle/>
        <a:p>
          <a:endParaRPr lang="ru-RU"/>
        </a:p>
      </dgm:t>
    </dgm:pt>
    <dgm:pt modelId="{A5B5CE7E-E24E-4B40-8CE6-C6FC17066BF2}">
      <dgm:prSet/>
      <dgm:spPr/>
      <dgm:t>
        <a:bodyPr/>
        <a:lstStyle/>
        <a:p>
          <a:r>
            <a:rPr lang="ru-RU" altLang="ru-RU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Бесплатное питание школьников</a:t>
          </a:r>
        </a:p>
        <a:p>
          <a:r>
            <a:rPr lang="ru-RU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8</a:t>
          </a:r>
          <a:r>
            <a:rPr lang="ru-RU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,3 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млн.руб.</a:t>
          </a:r>
          <a:endParaRPr lang="ru-RU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BAD356AB-521E-4F76-ABB3-A5115BF81C62}" type="parTrans" cxnId="{FFEE5B73-D16E-44A8-85E2-B78692453AA6}">
      <dgm:prSet/>
      <dgm:spPr/>
      <dgm:t>
        <a:bodyPr/>
        <a:lstStyle/>
        <a:p>
          <a:endParaRPr lang="ru-RU"/>
        </a:p>
      </dgm:t>
    </dgm:pt>
    <dgm:pt modelId="{76C71DAB-B1D4-4080-8BD9-E59CFA6A5746}" type="sibTrans" cxnId="{FFEE5B73-D16E-44A8-85E2-B78692453AA6}">
      <dgm:prSet/>
      <dgm:spPr/>
      <dgm:t>
        <a:bodyPr/>
        <a:lstStyle/>
        <a:p>
          <a:endParaRPr lang="ru-RU"/>
        </a:p>
      </dgm:t>
    </dgm:pt>
    <dgm:pt modelId="{63A333F3-C184-4432-876E-4A9FE053D713}">
      <dgm:prSet/>
      <dgm:spPr/>
      <dgm:t>
        <a:bodyPr/>
        <a:lstStyle/>
        <a:p>
          <a:r>
            <a:rPr lang="ru-RU" altLang="ru-RU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Доплата на организацию горячего питания обучающимся кадетских классов  в сумме </a:t>
          </a:r>
        </a:p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0,2 млн.руб.</a:t>
          </a:r>
        </a:p>
      </dgm:t>
    </dgm:pt>
    <dgm:pt modelId="{C1833E1B-8FFF-4E60-ACFC-2AA23CEAA687}" type="parTrans" cxnId="{EAC336E4-B906-42DA-B1A2-F735F0B19B94}">
      <dgm:prSet/>
      <dgm:spPr/>
      <dgm:t>
        <a:bodyPr/>
        <a:lstStyle/>
        <a:p>
          <a:endParaRPr lang="ru-RU"/>
        </a:p>
      </dgm:t>
    </dgm:pt>
    <dgm:pt modelId="{FE65CA22-77DC-4ADF-A08C-86CE30AD715C}" type="sibTrans" cxnId="{EAC336E4-B906-42DA-B1A2-F735F0B19B94}">
      <dgm:prSet/>
      <dgm:spPr/>
      <dgm:t>
        <a:bodyPr/>
        <a:lstStyle/>
        <a:p>
          <a:endParaRPr lang="ru-RU"/>
        </a:p>
      </dgm:t>
    </dgm:pt>
    <dgm:pt modelId="{0639BDDA-FF01-4E00-BE31-6BD4731DF8A5}" type="pres">
      <dgm:prSet presAssocID="{1FDA4E8E-D9A0-489E-8674-74AEE7BB1C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BDAA87-BB84-4B3B-88A9-936D123EC303}" type="pres">
      <dgm:prSet presAssocID="{1FDA4E8E-D9A0-489E-8674-74AEE7BB1C0B}" presName="bkgdShp" presStyleLbl="alignAccFollowNode1" presStyleIdx="0" presStyleCnt="1"/>
      <dgm:spPr/>
    </dgm:pt>
    <dgm:pt modelId="{FB875C2A-2E0B-4D60-97E2-4514D720D89E}" type="pres">
      <dgm:prSet presAssocID="{1FDA4E8E-D9A0-489E-8674-74AEE7BB1C0B}" presName="linComp" presStyleCnt="0"/>
      <dgm:spPr/>
    </dgm:pt>
    <dgm:pt modelId="{0DCEB8B3-0F40-4E7E-98F3-03868A61AB41}" type="pres">
      <dgm:prSet presAssocID="{5D080BA2-A4F9-411B-997A-A117701578DA}" presName="compNode" presStyleCnt="0"/>
      <dgm:spPr/>
    </dgm:pt>
    <dgm:pt modelId="{3CE5E825-A1F5-40CC-A6A6-85D93DCE7C63}" type="pres">
      <dgm:prSet presAssocID="{5D080BA2-A4F9-411B-997A-A117701578DA}" presName="node" presStyleLbl="node1" presStyleIdx="0" presStyleCnt="4" custScaleX="77730" custScaleY="109440" custLinFactNeighborX="-10169" custLinFactNeighborY="7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87F83-309A-4C47-BC44-AF78EE2E0790}" type="pres">
      <dgm:prSet presAssocID="{5D080BA2-A4F9-411B-997A-A117701578DA}" presName="invisiNode" presStyleLbl="node1" presStyleIdx="0" presStyleCnt="4"/>
      <dgm:spPr/>
    </dgm:pt>
    <dgm:pt modelId="{1C5B95A4-E396-4C8A-BBEA-54EBEC3D2617}" type="pres">
      <dgm:prSet presAssocID="{5D080BA2-A4F9-411B-997A-A117701578DA}" presName="imagNode" presStyleLbl="fgImgPlace1" presStyleIdx="0" presStyleCnt="4" custScaleX="65310" custScaleY="82888" custLinFactNeighborX="-2663" custLinFactNeighborY="516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2A1DE5-450D-4FFA-8688-2B29E0F76109}" type="pres">
      <dgm:prSet presAssocID="{6DFC0FD2-71A3-4C47-9C4B-424E141FA1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E2B051-B73E-4F8C-BE7E-BBB943D266AC}" type="pres">
      <dgm:prSet presAssocID="{5594CD28-1F03-4600-9990-1EFA705E2599}" presName="compNode" presStyleCnt="0"/>
      <dgm:spPr/>
    </dgm:pt>
    <dgm:pt modelId="{C66382F6-074D-4B14-AD74-DF06464276A8}" type="pres">
      <dgm:prSet presAssocID="{5594CD28-1F03-4600-9990-1EFA705E2599}" presName="node" presStyleLbl="node1" presStyleIdx="1" presStyleCnt="4" custScaleX="79767" custScaleY="106994" custLinFactNeighborX="-12003" custLinFactNeighborY="-17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A527CE-C644-4CB6-A142-C863BBECA4F8}" type="pres">
      <dgm:prSet presAssocID="{5594CD28-1F03-4600-9990-1EFA705E2599}" presName="invisiNode" presStyleLbl="node1" presStyleIdx="1" presStyleCnt="4"/>
      <dgm:spPr/>
    </dgm:pt>
    <dgm:pt modelId="{1A0664D2-0B4B-4505-9F0A-F0BB0078AD58}" type="pres">
      <dgm:prSet presAssocID="{5594CD28-1F03-4600-9990-1EFA705E2599}" presName="imagNode" presStyleLbl="fgImgPlace1" presStyleIdx="1" presStyleCnt="4" custScaleX="72336" custScaleY="82888" custLinFactNeighborX="-12290" custLinFactNeighborY="414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C08AB7-D1B8-4F20-AB6C-68FFCB576819}" type="pres">
      <dgm:prSet presAssocID="{C5CD21A2-6813-4A24-9BF3-B42CDC438CA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EEE23E5-25CB-4059-8F12-A23358EB8E0A}" type="pres">
      <dgm:prSet presAssocID="{A5B5CE7E-E24E-4B40-8CE6-C6FC17066BF2}" presName="compNode" presStyleCnt="0"/>
      <dgm:spPr/>
    </dgm:pt>
    <dgm:pt modelId="{04D15E44-A19F-4658-B070-43AD1D1BEC6E}" type="pres">
      <dgm:prSet presAssocID="{A5B5CE7E-E24E-4B40-8CE6-C6FC17066BF2}" presName="node" presStyleLbl="node1" presStyleIdx="2" presStyleCnt="4" custScaleX="79707" custScaleY="109091" custLinFactNeighborX="-7971" custLinFactNeighborY="-19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600389-AA12-4BC6-9B24-9BF057FB5E8D}" type="pres">
      <dgm:prSet presAssocID="{A5B5CE7E-E24E-4B40-8CE6-C6FC17066BF2}" presName="invisiNode" presStyleLbl="node1" presStyleIdx="2" presStyleCnt="4"/>
      <dgm:spPr/>
    </dgm:pt>
    <dgm:pt modelId="{79EF9DE2-D3B0-4C6E-876E-A0ADC5ACA86C}" type="pres">
      <dgm:prSet presAssocID="{A5B5CE7E-E24E-4B40-8CE6-C6FC17066BF2}" presName="imagNode" presStyleLbl="fgImgPlace1" presStyleIdx="2" presStyleCnt="4" custScaleX="74134" custScaleY="86479" custLinFactNeighborX="-11833" custLinFactNeighborY="681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33E8C2-0B45-4184-86CB-2F30B936555D}" type="pres">
      <dgm:prSet presAssocID="{76C71DAB-B1D4-4080-8BD9-E59CFA6A574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AAD1742-ED7A-45D6-B793-7D9D02C7799B}" type="pres">
      <dgm:prSet presAssocID="{63A333F3-C184-4432-876E-4A9FE053D713}" presName="compNode" presStyleCnt="0"/>
      <dgm:spPr/>
    </dgm:pt>
    <dgm:pt modelId="{6B27E740-AEC2-4714-92BF-1F86198A3684}" type="pres">
      <dgm:prSet presAssocID="{63A333F3-C184-4432-876E-4A9FE053D713}" presName="node" presStyleLbl="node1" presStyleIdx="3" presStyleCnt="4" custScaleX="74759" custScaleY="108644" custLinFactNeighborX="-8086" custLinFactNeighborY="-21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7718AF-4677-4BF8-BC4E-AB9A2B27CB3A}" type="pres">
      <dgm:prSet presAssocID="{63A333F3-C184-4432-876E-4A9FE053D713}" presName="invisiNode" presStyleLbl="node1" presStyleIdx="3" presStyleCnt="4"/>
      <dgm:spPr/>
    </dgm:pt>
    <dgm:pt modelId="{06E5ACAA-558B-41FB-A9A7-C14E5B7428DF}" type="pres">
      <dgm:prSet presAssocID="{63A333F3-C184-4432-876E-4A9FE053D713}" presName="imagNode" presStyleLbl="fgImgPlace1" presStyleIdx="3" presStyleCnt="4" custScaleX="70475" custScaleY="81352" custLinFactNeighborX="-14074" custLinFactNeighborY="406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FFEE5B73-D16E-44A8-85E2-B78692453AA6}" srcId="{1FDA4E8E-D9A0-489E-8674-74AEE7BB1C0B}" destId="{A5B5CE7E-E24E-4B40-8CE6-C6FC17066BF2}" srcOrd="2" destOrd="0" parTransId="{BAD356AB-521E-4F76-ABB3-A5115BF81C62}" sibTransId="{76C71DAB-B1D4-4080-8BD9-E59CFA6A5746}"/>
    <dgm:cxn modelId="{68B9BEF0-379D-4A00-A642-B0B3CB43AB6C}" type="presOf" srcId="{5594CD28-1F03-4600-9990-1EFA705E2599}" destId="{C66382F6-074D-4B14-AD74-DF06464276A8}" srcOrd="0" destOrd="0" presId="urn:microsoft.com/office/officeart/2005/8/layout/pList2#4"/>
    <dgm:cxn modelId="{08D955CE-0334-4837-B8ED-C8A885EFA7F9}" type="presOf" srcId="{5D080BA2-A4F9-411B-997A-A117701578DA}" destId="{3CE5E825-A1F5-40CC-A6A6-85D93DCE7C63}" srcOrd="0" destOrd="0" presId="urn:microsoft.com/office/officeart/2005/8/layout/pList2#4"/>
    <dgm:cxn modelId="{013ED8A0-264F-4757-8375-81A0F15D7CBB}" type="presOf" srcId="{76C71DAB-B1D4-4080-8BD9-E59CFA6A5746}" destId="{8D33E8C2-0B45-4184-86CB-2F30B936555D}" srcOrd="0" destOrd="0" presId="urn:microsoft.com/office/officeart/2005/8/layout/pList2#4"/>
    <dgm:cxn modelId="{084254EE-2219-4E19-9C45-A814DCB822C7}" type="presOf" srcId="{63A333F3-C184-4432-876E-4A9FE053D713}" destId="{6B27E740-AEC2-4714-92BF-1F86198A3684}" srcOrd="0" destOrd="0" presId="urn:microsoft.com/office/officeart/2005/8/layout/pList2#4"/>
    <dgm:cxn modelId="{CFAA182F-3BBD-4876-8AB9-4D9C26EA4759}" type="presOf" srcId="{C5CD21A2-6813-4A24-9BF3-B42CDC438CA2}" destId="{DCC08AB7-D1B8-4F20-AB6C-68FFCB576819}" srcOrd="0" destOrd="0" presId="urn:microsoft.com/office/officeart/2005/8/layout/pList2#4"/>
    <dgm:cxn modelId="{CE198B30-7DCB-4ACB-B17D-F11366B1AEAA}" srcId="{1FDA4E8E-D9A0-489E-8674-74AEE7BB1C0B}" destId="{5D080BA2-A4F9-411B-997A-A117701578DA}" srcOrd="0" destOrd="0" parTransId="{5F79AB01-3095-4F1C-BDD2-60FC62A503E6}" sibTransId="{6DFC0FD2-71A3-4C47-9C4B-424E141FA158}"/>
    <dgm:cxn modelId="{AA80BB38-4ABD-4E71-A429-337D66C2BC07}" type="presOf" srcId="{6DFC0FD2-71A3-4C47-9C4B-424E141FA158}" destId="{002A1DE5-450D-4FFA-8688-2B29E0F76109}" srcOrd="0" destOrd="0" presId="urn:microsoft.com/office/officeart/2005/8/layout/pList2#4"/>
    <dgm:cxn modelId="{EAC336E4-B906-42DA-B1A2-F735F0B19B94}" srcId="{1FDA4E8E-D9A0-489E-8674-74AEE7BB1C0B}" destId="{63A333F3-C184-4432-876E-4A9FE053D713}" srcOrd="3" destOrd="0" parTransId="{C1833E1B-8FFF-4E60-ACFC-2AA23CEAA687}" sibTransId="{FE65CA22-77DC-4ADF-A08C-86CE30AD715C}"/>
    <dgm:cxn modelId="{E026BCC4-B85F-46C2-8040-1E99327B3D25}" srcId="{1FDA4E8E-D9A0-489E-8674-74AEE7BB1C0B}" destId="{5594CD28-1F03-4600-9990-1EFA705E2599}" srcOrd="1" destOrd="0" parTransId="{234C6E46-1715-4731-B23F-0DFE35BCF46E}" sibTransId="{C5CD21A2-6813-4A24-9BF3-B42CDC438CA2}"/>
    <dgm:cxn modelId="{E9E52044-E0E0-4357-8C64-DCE5BD513677}" type="presOf" srcId="{A5B5CE7E-E24E-4B40-8CE6-C6FC17066BF2}" destId="{04D15E44-A19F-4658-B070-43AD1D1BEC6E}" srcOrd="0" destOrd="0" presId="urn:microsoft.com/office/officeart/2005/8/layout/pList2#4"/>
    <dgm:cxn modelId="{37A809E3-042F-4332-ABF1-7AEBB8E3CC12}" type="presOf" srcId="{1FDA4E8E-D9A0-489E-8674-74AEE7BB1C0B}" destId="{0639BDDA-FF01-4E00-BE31-6BD4731DF8A5}" srcOrd="0" destOrd="0" presId="urn:microsoft.com/office/officeart/2005/8/layout/pList2#4"/>
    <dgm:cxn modelId="{66F2C787-C77C-49C5-A6D8-023861E285CA}" type="presParOf" srcId="{0639BDDA-FF01-4E00-BE31-6BD4731DF8A5}" destId="{CABDAA87-BB84-4B3B-88A9-936D123EC303}" srcOrd="0" destOrd="0" presId="urn:microsoft.com/office/officeart/2005/8/layout/pList2#4"/>
    <dgm:cxn modelId="{BF5CABC2-9DFE-43D1-81EB-1A1015022E01}" type="presParOf" srcId="{0639BDDA-FF01-4E00-BE31-6BD4731DF8A5}" destId="{FB875C2A-2E0B-4D60-97E2-4514D720D89E}" srcOrd="1" destOrd="0" presId="urn:microsoft.com/office/officeart/2005/8/layout/pList2#4"/>
    <dgm:cxn modelId="{541AF2A5-8628-44F3-832E-C2A89A5563AB}" type="presParOf" srcId="{FB875C2A-2E0B-4D60-97E2-4514D720D89E}" destId="{0DCEB8B3-0F40-4E7E-98F3-03868A61AB41}" srcOrd="0" destOrd="0" presId="urn:microsoft.com/office/officeart/2005/8/layout/pList2#4"/>
    <dgm:cxn modelId="{FD81C885-3253-4B19-B416-C915947515E4}" type="presParOf" srcId="{0DCEB8B3-0F40-4E7E-98F3-03868A61AB41}" destId="{3CE5E825-A1F5-40CC-A6A6-85D93DCE7C63}" srcOrd="0" destOrd="0" presId="urn:microsoft.com/office/officeart/2005/8/layout/pList2#4"/>
    <dgm:cxn modelId="{8FA84F70-6A54-48AE-B356-AC85988089A9}" type="presParOf" srcId="{0DCEB8B3-0F40-4E7E-98F3-03868A61AB41}" destId="{DE787F83-309A-4C47-BC44-AF78EE2E0790}" srcOrd="1" destOrd="0" presId="urn:microsoft.com/office/officeart/2005/8/layout/pList2#4"/>
    <dgm:cxn modelId="{DA013C4D-55B1-4CB6-9E7D-062FCE696AD0}" type="presParOf" srcId="{0DCEB8B3-0F40-4E7E-98F3-03868A61AB41}" destId="{1C5B95A4-E396-4C8A-BBEA-54EBEC3D2617}" srcOrd="2" destOrd="0" presId="urn:microsoft.com/office/officeart/2005/8/layout/pList2#4"/>
    <dgm:cxn modelId="{E271111C-6767-4F83-882B-7D2FCFB77C5D}" type="presParOf" srcId="{FB875C2A-2E0B-4D60-97E2-4514D720D89E}" destId="{002A1DE5-450D-4FFA-8688-2B29E0F76109}" srcOrd="1" destOrd="0" presId="urn:microsoft.com/office/officeart/2005/8/layout/pList2#4"/>
    <dgm:cxn modelId="{836E9AEC-C5A8-4481-860A-2DC372DE1B00}" type="presParOf" srcId="{FB875C2A-2E0B-4D60-97E2-4514D720D89E}" destId="{E4E2B051-B73E-4F8C-BE7E-BBB943D266AC}" srcOrd="2" destOrd="0" presId="urn:microsoft.com/office/officeart/2005/8/layout/pList2#4"/>
    <dgm:cxn modelId="{7F6ED73D-773F-408F-A4BE-4FFB4D56C842}" type="presParOf" srcId="{E4E2B051-B73E-4F8C-BE7E-BBB943D266AC}" destId="{C66382F6-074D-4B14-AD74-DF06464276A8}" srcOrd="0" destOrd="0" presId="urn:microsoft.com/office/officeart/2005/8/layout/pList2#4"/>
    <dgm:cxn modelId="{6F048D6B-F355-4CA4-858F-81B6482930E6}" type="presParOf" srcId="{E4E2B051-B73E-4F8C-BE7E-BBB943D266AC}" destId="{35A527CE-C644-4CB6-A142-C863BBECA4F8}" srcOrd="1" destOrd="0" presId="urn:microsoft.com/office/officeart/2005/8/layout/pList2#4"/>
    <dgm:cxn modelId="{989966F6-F36F-4037-B825-8A1D12AA6CEE}" type="presParOf" srcId="{E4E2B051-B73E-4F8C-BE7E-BBB943D266AC}" destId="{1A0664D2-0B4B-4505-9F0A-F0BB0078AD58}" srcOrd="2" destOrd="0" presId="urn:microsoft.com/office/officeart/2005/8/layout/pList2#4"/>
    <dgm:cxn modelId="{9A558D2E-B994-4E6A-B42B-29F2D60CC468}" type="presParOf" srcId="{FB875C2A-2E0B-4D60-97E2-4514D720D89E}" destId="{DCC08AB7-D1B8-4F20-AB6C-68FFCB576819}" srcOrd="3" destOrd="0" presId="urn:microsoft.com/office/officeart/2005/8/layout/pList2#4"/>
    <dgm:cxn modelId="{C9B87FCC-90EC-4BC0-8A80-67A70A7F6D4D}" type="presParOf" srcId="{FB875C2A-2E0B-4D60-97E2-4514D720D89E}" destId="{5EEE23E5-25CB-4059-8F12-A23358EB8E0A}" srcOrd="4" destOrd="0" presId="urn:microsoft.com/office/officeart/2005/8/layout/pList2#4"/>
    <dgm:cxn modelId="{8B2ABF32-82E4-425B-9ABC-EB997EAA549D}" type="presParOf" srcId="{5EEE23E5-25CB-4059-8F12-A23358EB8E0A}" destId="{04D15E44-A19F-4658-B070-43AD1D1BEC6E}" srcOrd="0" destOrd="0" presId="urn:microsoft.com/office/officeart/2005/8/layout/pList2#4"/>
    <dgm:cxn modelId="{34F8BB4B-F42A-44A0-A52D-33A73C2728E3}" type="presParOf" srcId="{5EEE23E5-25CB-4059-8F12-A23358EB8E0A}" destId="{0F600389-AA12-4BC6-9B24-9BF057FB5E8D}" srcOrd="1" destOrd="0" presId="urn:microsoft.com/office/officeart/2005/8/layout/pList2#4"/>
    <dgm:cxn modelId="{FF583067-60BB-4998-8450-A665811B488F}" type="presParOf" srcId="{5EEE23E5-25CB-4059-8F12-A23358EB8E0A}" destId="{79EF9DE2-D3B0-4C6E-876E-A0ADC5ACA86C}" srcOrd="2" destOrd="0" presId="urn:microsoft.com/office/officeart/2005/8/layout/pList2#4"/>
    <dgm:cxn modelId="{54CCC90F-444E-4928-A3EB-9A0E75E82803}" type="presParOf" srcId="{FB875C2A-2E0B-4D60-97E2-4514D720D89E}" destId="{8D33E8C2-0B45-4184-86CB-2F30B936555D}" srcOrd="5" destOrd="0" presId="urn:microsoft.com/office/officeart/2005/8/layout/pList2#4"/>
    <dgm:cxn modelId="{4A308821-6589-45C5-9C99-FEC329C0531A}" type="presParOf" srcId="{FB875C2A-2E0B-4D60-97E2-4514D720D89E}" destId="{FAAD1742-ED7A-45D6-B793-7D9D02C7799B}" srcOrd="6" destOrd="0" presId="urn:microsoft.com/office/officeart/2005/8/layout/pList2#4"/>
    <dgm:cxn modelId="{8F5BAF0A-9A71-41D3-B066-DE64B4D2DCD1}" type="presParOf" srcId="{FAAD1742-ED7A-45D6-B793-7D9D02C7799B}" destId="{6B27E740-AEC2-4714-92BF-1F86198A3684}" srcOrd="0" destOrd="0" presId="urn:microsoft.com/office/officeart/2005/8/layout/pList2#4"/>
    <dgm:cxn modelId="{5A3B8D70-9177-49EC-988B-9DD3E577F750}" type="presParOf" srcId="{FAAD1742-ED7A-45D6-B793-7D9D02C7799B}" destId="{8D7718AF-4677-4BF8-BC4E-AB9A2B27CB3A}" srcOrd="1" destOrd="0" presId="urn:microsoft.com/office/officeart/2005/8/layout/pList2#4"/>
    <dgm:cxn modelId="{4ABD07F9-CA92-48F3-B49E-EE10AAD43898}" type="presParOf" srcId="{FAAD1742-ED7A-45D6-B793-7D9D02C7799B}" destId="{06E5ACAA-558B-41FB-A9A7-C14E5B7428DF}" srcOrd="2" destOrd="0" presId="urn:microsoft.com/office/officeart/2005/8/layout/pList2#4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FDA4E8E-D9A0-489E-8674-74AEE7BB1C0B}" type="doc">
      <dgm:prSet loTypeId="urn:microsoft.com/office/officeart/2005/8/layout/pList2#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1BD9B9-ADB6-485E-A2A6-BC35A2CB5573}">
      <dgm:prSet custT="1"/>
      <dgm:spPr/>
      <dgm:t>
        <a:bodyPr/>
        <a:lstStyle/>
        <a:p>
          <a:r>
            <a:rPr lang="ru-RU" alt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Субсидии дошкольным образовательным организациям за присмотр и уход за детьми льготной категории </a:t>
          </a:r>
        </a:p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0,8 млн.руб.</a:t>
          </a:r>
          <a:endParaRPr lang="ru-RU" sz="1600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6D13AAF0-FF63-4BE1-88CB-2E1047A977A9}" type="parTrans" cxnId="{3193F320-D283-4306-A017-38E8BF8CEDC3}">
      <dgm:prSet/>
      <dgm:spPr/>
      <dgm:t>
        <a:bodyPr/>
        <a:lstStyle/>
        <a:p>
          <a:endParaRPr lang="ru-RU"/>
        </a:p>
      </dgm:t>
    </dgm:pt>
    <dgm:pt modelId="{20BB3DED-6F6A-4DEA-BDC5-AACFF548587F}" type="sibTrans" cxnId="{3193F320-D283-4306-A017-38E8BF8CEDC3}">
      <dgm:prSet/>
      <dgm:spPr/>
      <dgm:t>
        <a:bodyPr/>
        <a:lstStyle/>
        <a:p>
          <a:endParaRPr lang="ru-RU"/>
        </a:p>
      </dgm:t>
    </dgm:pt>
    <dgm:pt modelId="{FC837D7F-49B6-4E0F-9D58-0011C0BACA94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Предоставление гражданам субсидии на оплату жилых помещений  и коммунальных услуг</a:t>
          </a:r>
        </a:p>
        <a:p>
          <a:r>
            <a:rPr lang="ru-RU" sz="1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25,8 млн.руб.</a:t>
          </a:r>
          <a:endParaRPr lang="ru-RU" sz="1600" b="1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914A6D41-AFF0-4995-BDFB-94F2BFBD5830}" type="parTrans" cxnId="{442BB5DF-1C3A-44E8-9C66-30BFB6E27FD0}">
      <dgm:prSet/>
      <dgm:spPr/>
      <dgm:t>
        <a:bodyPr/>
        <a:lstStyle/>
        <a:p>
          <a:endParaRPr lang="ru-RU"/>
        </a:p>
      </dgm:t>
    </dgm:pt>
    <dgm:pt modelId="{58218A87-2C37-427A-9E1D-9F3E7F6A9DD0}" type="sibTrans" cxnId="{442BB5DF-1C3A-44E8-9C66-30BFB6E27FD0}">
      <dgm:prSet/>
      <dgm:spPr/>
      <dgm:t>
        <a:bodyPr/>
        <a:lstStyle/>
        <a:p>
          <a:endParaRPr lang="ru-RU"/>
        </a:p>
      </dgm:t>
    </dgm:pt>
    <dgm:pt modelId="{0639BDDA-FF01-4E00-BE31-6BD4731DF8A5}" type="pres">
      <dgm:prSet presAssocID="{1FDA4E8E-D9A0-489E-8674-74AEE7BB1C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BDAA87-BB84-4B3B-88A9-936D123EC303}" type="pres">
      <dgm:prSet presAssocID="{1FDA4E8E-D9A0-489E-8674-74AEE7BB1C0B}" presName="bkgdShp" presStyleLbl="alignAccFollowNode1" presStyleIdx="0" presStyleCnt="1"/>
      <dgm:spPr/>
    </dgm:pt>
    <dgm:pt modelId="{FB875C2A-2E0B-4D60-97E2-4514D720D89E}" type="pres">
      <dgm:prSet presAssocID="{1FDA4E8E-D9A0-489E-8674-74AEE7BB1C0B}" presName="linComp" presStyleCnt="0"/>
      <dgm:spPr/>
    </dgm:pt>
    <dgm:pt modelId="{560931EE-BCE9-4DE3-8543-D4D5C86C3150}" type="pres">
      <dgm:prSet presAssocID="{FC837D7F-49B6-4E0F-9D58-0011C0BACA94}" presName="compNode" presStyleCnt="0"/>
      <dgm:spPr/>
    </dgm:pt>
    <dgm:pt modelId="{FB6586AE-0B50-4844-AFBE-733F39E1B165}" type="pres">
      <dgm:prSet presAssocID="{FC837D7F-49B6-4E0F-9D58-0011C0BACA94}" presName="node" presStyleLbl="node1" presStyleIdx="0" presStyleCnt="2" custScaleX="60098" custScaleY="108204" custLinFactNeighborX="69584" custLinFactNeighborY="-20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5E487-DD9D-4385-8B3A-781073E7D14D}" type="pres">
      <dgm:prSet presAssocID="{FC837D7F-49B6-4E0F-9D58-0011C0BACA94}" presName="invisiNode" presStyleLbl="node1" presStyleIdx="0" presStyleCnt="2"/>
      <dgm:spPr/>
    </dgm:pt>
    <dgm:pt modelId="{F79EDB25-788E-4D08-B622-B7F3F73C1E5B}" type="pres">
      <dgm:prSet presAssocID="{FC837D7F-49B6-4E0F-9D58-0011C0BACA94}" presName="imagNode" presStyleLbl="fgImgPlace1" presStyleIdx="0" presStyleCnt="2" custScaleX="45317" custScaleY="86517" custLinFactNeighborX="68761" custLinFactNeighborY="293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96807F3-01A7-4844-8F89-EFD5A2A683C9}" type="pres">
      <dgm:prSet presAssocID="{58218A87-2C37-427A-9E1D-9F3E7F6A9D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AFC9994-0D12-4BA1-B0F0-D940D62A78C8}" type="pres">
      <dgm:prSet presAssocID="{FD1BD9B9-ADB6-485E-A2A6-BC35A2CB5573}" presName="compNode" presStyleCnt="0"/>
      <dgm:spPr/>
    </dgm:pt>
    <dgm:pt modelId="{579C8716-E02F-41B5-B2AC-3A45B8B20C63}" type="pres">
      <dgm:prSet presAssocID="{FD1BD9B9-ADB6-485E-A2A6-BC35A2CB5573}" presName="node" presStyleLbl="node1" presStyleIdx="1" presStyleCnt="2" custScaleX="58338" custScaleY="110185" custLinFactX="-3473" custLinFactNeighborX="-100000" custLinFactNeighborY="-17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EE9A8D-2A0F-4408-A597-930A1980A785}" type="pres">
      <dgm:prSet presAssocID="{FD1BD9B9-ADB6-485E-A2A6-BC35A2CB5573}" presName="invisiNode" presStyleLbl="node1" presStyleIdx="1" presStyleCnt="2"/>
      <dgm:spPr/>
    </dgm:pt>
    <dgm:pt modelId="{BE26ABDF-BFAF-4CDE-8BE6-905B8201E8A6}" type="pres">
      <dgm:prSet presAssocID="{FD1BD9B9-ADB6-485E-A2A6-BC35A2CB5573}" presName="imagNode" presStyleLbl="fgImgPlace1" presStyleIdx="1" presStyleCnt="2" custScaleX="48793" custScaleY="85870" custLinFactX="-3285" custLinFactNeighborX="-100000" custLinFactNeighborY="343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3193F320-D283-4306-A017-38E8BF8CEDC3}" srcId="{1FDA4E8E-D9A0-489E-8674-74AEE7BB1C0B}" destId="{FD1BD9B9-ADB6-485E-A2A6-BC35A2CB5573}" srcOrd="1" destOrd="0" parTransId="{6D13AAF0-FF63-4BE1-88CB-2E1047A977A9}" sibTransId="{20BB3DED-6F6A-4DEA-BDC5-AACFF548587F}"/>
    <dgm:cxn modelId="{B3492C29-EFDF-4EC4-9327-E43A548FBA67}" type="presOf" srcId="{FC837D7F-49B6-4E0F-9D58-0011C0BACA94}" destId="{FB6586AE-0B50-4844-AFBE-733F39E1B165}" srcOrd="0" destOrd="0" presId="urn:microsoft.com/office/officeart/2005/8/layout/pList2#5"/>
    <dgm:cxn modelId="{A7B26EEF-818E-4047-BBF4-3F9711BDF164}" type="presOf" srcId="{58218A87-2C37-427A-9E1D-9F3E7F6A9DD0}" destId="{596807F3-01A7-4844-8F89-EFD5A2A683C9}" srcOrd="0" destOrd="0" presId="urn:microsoft.com/office/officeart/2005/8/layout/pList2#5"/>
    <dgm:cxn modelId="{B2E6D752-1D64-4B9A-B5AE-B695123AA360}" type="presOf" srcId="{1FDA4E8E-D9A0-489E-8674-74AEE7BB1C0B}" destId="{0639BDDA-FF01-4E00-BE31-6BD4731DF8A5}" srcOrd="0" destOrd="0" presId="urn:microsoft.com/office/officeart/2005/8/layout/pList2#5"/>
    <dgm:cxn modelId="{D6907E6E-5899-4089-B966-3481062BF79B}" type="presOf" srcId="{FD1BD9B9-ADB6-485E-A2A6-BC35A2CB5573}" destId="{579C8716-E02F-41B5-B2AC-3A45B8B20C63}" srcOrd="0" destOrd="0" presId="urn:microsoft.com/office/officeart/2005/8/layout/pList2#5"/>
    <dgm:cxn modelId="{442BB5DF-1C3A-44E8-9C66-30BFB6E27FD0}" srcId="{1FDA4E8E-D9A0-489E-8674-74AEE7BB1C0B}" destId="{FC837D7F-49B6-4E0F-9D58-0011C0BACA94}" srcOrd="0" destOrd="0" parTransId="{914A6D41-AFF0-4995-BDFB-94F2BFBD5830}" sibTransId="{58218A87-2C37-427A-9E1D-9F3E7F6A9DD0}"/>
    <dgm:cxn modelId="{CDBFDAEC-1FA8-46BA-BD4F-788DDCEFC86C}" type="presParOf" srcId="{0639BDDA-FF01-4E00-BE31-6BD4731DF8A5}" destId="{CABDAA87-BB84-4B3B-88A9-936D123EC303}" srcOrd="0" destOrd="0" presId="urn:microsoft.com/office/officeart/2005/8/layout/pList2#5"/>
    <dgm:cxn modelId="{57A6A02A-D57B-4D64-A342-7C75D51B41F0}" type="presParOf" srcId="{0639BDDA-FF01-4E00-BE31-6BD4731DF8A5}" destId="{FB875C2A-2E0B-4D60-97E2-4514D720D89E}" srcOrd="1" destOrd="0" presId="urn:microsoft.com/office/officeart/2005/8/layout/pList2#5"/>
    <dgm:cxn modelId="{81B62F36-517C-4625-BB52-51F794F79987}" type="presParOf" srcId="{FB875C2A-2E0B-4D60-97E2-4514D720D89E}" destId="{560931EE-BCE9-4DE3-8543-D4D5C86C3150}" srcOrd="0" destOrd="0" presId="urn:microsoft.com/office/officeart/2005/8/layout/pList2#5"/>
    <dgm:cxn modelId="{41C2348B-C4B0-4C29-BB27-BC4A39961502}" type="presParOf" srcId="{560931EE-BCE9-4DE3-8543-D4D5C86C3150}" destId="{FB6586AE-0B50-4844-AFBE-733F39E1B165}" srcOrd="0" destOrd="0" presId="urn:microsoft.com/office/officeart/2005/8/layout/pList2#5"/>
    <dgm:cxn modelId="{A5933948-FD10-47A7-A199-8F48C9A49A78}" type="presParOf" srcId="{560931EE-BCE9-4DE3-8543-D4D5C86C3150}" destId="{FE05E487-DD9D-4385-8B3A-781073E7D14D}" srcOrd="1" destOrd="0" presId="urn:microsoft.com/office/officeart/2005/8/layout/pList2#5"/>
    <dgm:cxn modelId="{037AF955-7B27-4B89-BCF0-D28212533BD2}" type="presParOf" srcId="{560931EE-BCE9-4DE3-8543-D4D5C86C3150}" destId="{F79EDB25-788E-4D08-B622-B7F3F73C1E5B}" srcOrd="2" destOrd="0" presId="urn:microsoft.com/office/officeart/2005/8/layout/pList2#5"/>
    <dgm:cxn modelId="{A788647F-EEAD-4D06-8221-9C84E0EADFF5}" type="presParOf" srcId="{FB875C2A-2E0B-4D60-97E2-4514D720D89E}" destId="{596807F3-01A7-4844-8F89-EFD5A2A683C9}" srcOrd="1" destOrd="0" presId="urn:microsoft.com/office/officeart/2005/8/layout/pList2#5"/>
    <dgm:cxn modelId="{C7FA0D57-0824-4D0A-A96D-2C5781A66F70}" type="presParOf" srcId="{FB875C2A-2E0B-4D60-97E2-4514D720D89E}" destId="{3AFC9994-0D12-4BA1-B0F0-D940D62A78C8}" srcOrd="2" destOrd="0" presId="urn:microsoft.com/office/officeart/2005/8/layout/pList2#5"/>
    <dgm:cxn modelId="{FC4EBDAE-A841-47EB-8C95-FEA13B090D92}" type="presParOf" srcId="{3AFC9994-0D12-4BA1-B0F0-D940D62A78C8}" destId="{579C8716-E02F-41B5-B2AC-3A45B8B20C63}" srcOrd="0" destOrd="0" presId="urn:microsoft.com/office/officeart/2005/8/layout/pList2#5"/>
    <dgm:cxn modelId="{18DB06A7-D3F7-4C81-BCC7-3A1751682A08}" type="presParOf" srcId="{3AFC9994-0D12-4BA1-B0F0-D940D62A78C8}" destId="{2FEE9A8D-2A0F-4408-A597-930A1980A785}" srcOrd="1" destOrd="0" presId="urn:microsoft.com/office/officeart/2005/8/layout/pList2#5"/>
    <dgm:cxn modelId="{AC226F27-9826-4AB5-8475-3672AA736866}" type="presParOf" srcId="{3AFC9994-0D12-4BA1-B0F0-D940D62A78C8}" destId="{BE26ABDF-BFAF-4CDE-8BE6-905B8201E8A6}" srcOrd="2" destOrd="0" presId="urn:microsoft.com/office/officeart/2005/8/layout/pList2#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65127AE-CF8C-4FE6-B15C-2504B852DF60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EA3BFFBA-C4A1-4B10-826B-11802FCD3B89}">
      <dgm:prSet phldrT="[Текст]"/>
      <dgm:spPr/>
      <dgm:t>
        <a:bodyPr/>
        <a:lstStyle/>
        <a:p>
          <a:endParaRPr lang="ru-RU" dirty="0"/>
        </a:p>
      </dgm:t>
    </dgm:pt>
    <dgm:pt modelId="{BBDA7B3E-8A32-4419-BDCD-374E55334A3B}" type="parTrans" cxnId="{9004C94D-00FB-4195-88DD-834A06058066}">
      <dgm:prSet/>
      <dgm:spPr/>
      <dgm:t>
        <a:bodyPr/>
        <a:lstStyle/>
        <a:p>
          <a:endParaRPr lang="ru-RU"/>
        </a:p>
      </dgm:t>
    </dgm:pt>
    <dgm:pt modelId="{FDEE05C3-149F-4031-91BB-2DCF4A9B97BB}" type="sibTrans" cxnId="{9004C94D-00FB-4195-88DD-834A06058066}">
      <dgm:prSet/>
      <dgm:spPr/>
      <dgm:t>
        <a:bodyPr/>
        <a:lstStyle/>
        <a:p>
          <a:endParaRPr lang="ru-RU"/>
        </a:p>
      </dgm:t>
    </dgm:pt>
    <dgm:pt modelId="{89A0CE5D-AD34-44C5-A27B-0C6EE4B12B7C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«Жилищно-коммунальное хозяйство» 9,5 </a:t>
          </a:r>
          <a:r>
            <a:rPr lang="ru-RU" b="1" dirty="0" err="1" smtClean="0">
              <a:latin typeface="Georgia" pitchFamily="18" charset="0"/>
            </a:rPr>
            <a:t>млн.рублей</a:t>
          </a:r>
          <a:endParaRPr lang="ru-RU" sz="1600" dirty="0"/>
        </a:p>
      </dgm:t>
    </dgm:pt>
    <dgm:pt modelId="{19D25212-5A12-4406-BD1E-A811A4099E9B}" type="parTrans" cxnId="{4FD44969-1FE3-470E-8112-91AC00035B90}">
      <dgm:prSet/>
      <dgm:spPr/>
      <dgm:t>
        <a:bodyPr/>
        <a:lstStyle/>
        <a:p>
          <a:endParaRPr lang="ru-RU"/>
        </a:p>
      </dgm:t>
    </dgm:pt>
    <dgm:pt modelId="{07DB6DCD-9FBB-4794-B950-332CB937BF3C}" type="sibTrans" cxnId="{4FD44969-1FE3-470E-8112-91AC00035B90}">
      <dgm:prSet/>
      <dgm:spPr/>
      <dgm:t>
        <a:bodyPr/>
        <a:lstStyle/>
        <a:p>
          <a:endParaRPr lang="ru-RU"/>
        </a:p>
      </dgm:t>
    </dgm:pt>
    <dgm:pt modelId="{27809190-8E9F-4109-BAC9-A81DC3AE19C0}">
      <dgm:prSet phldrT="[Текст]" phldr="1"/>
      <dgm:spPr/>
      <dgm:t>
        <a:bodyPr/>
        <a:lstStyle/>
        <a:p>
          <a:endParaRPr lang="ru-RU" dirty="0"/>
        </a:p>
      </dgm:t>
    </dgm:pt>
    <dgm:pt modelId="{9FC996A0-7589-496A-ACD1-43AE9ACFF37E}" type="parTrans" cxnId="{8AF3805A-492F-486E-9DAF-72C50ED7643B}">
      <dgm:prSet/>
      <dgm:spPr/>
      <dgm:t>
        <a:bodyPr/>
        <a:lstStyle/>
        <a:p>
          <a:endParaRPr lang="ru-RU"/>
        </a:p>
      </dgm:t>
    </dgm:pt>
    <dgm:pt modelId="{BFB6EEF3-E0F1-409B-84B4-F729DF36C896}" type="sibTrans" cxnId="{8AF3805A-492F-486E-9DAF-72C50ED7643B}">
      <dgm:prSet/>
      <dgm:spPr/>
      <dgm:t>
        <a:bodyPr/>
        <a:lstStyle/>
        <a:p>
          <a:endParaRPr lang="ru-RU"/>
        </a:p>
      </dgm:t>
    </dgm:pt>
    <dgm:pt modelId="{A6F622AE-EF02-4DA8-82FD-D91270AED377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«Городские  дороги» 27,4 млн.рублей</a:t>
          </a:r>
          <a:endParaRPr lang="ru-RU" sz="1800" dirty="0"/>
        </a:p>
      </dgm:t>
    </dgm:pt>
    <dgm:pt modelId="{7A4D92CD-6283-4B62-91F1-61C9CFAE3458}" type="parTrans" cxnId="{8496DC43-C92B-4E81-A045-4DE087EDC83A}">
      <dgm:prSet/>
      <dgm:spPr/>
      <dgm:t>
        <a:bodyPr/>
        <a:lstStyle/>
        <a:p>
          <a:endParaRPr lang="ru-RU"/>
        </a:p>
      </dgm:t>
    </dgm:pt>
    <dgm:pt modelId="{6C0B23BA-C3CA-42EF-9EC0-B53D8E065929}" type="sibTrans" cxnId="{8496DC43-C92B-4E81-A045-4DE087EDC83A}">
      <dgm:prSet/>
      <dgm:spPr/>
      <dgm:t>
        <a:bodyPr/>
        <a:lstStyle/>
        <a:p>
          <a:endParaRPr lang="ru-RU"/>
        </a:p>
      </dgm:t>
    </dgm:pt>
    <dgm:pt modelId="{1E049044-064C-42F7-8B5C-004955F7C617}">
      <dgm:prSet phldrT="[Текст]" phldr="1"/>
      <dgm:spPr/>
      <dgm:t>
        <a:bodyPr/>
        <a:lstStyle/>
        <a:p>
          <a:endParaRPr lang="ru-RU" dirty="0"/>
        </a:p>
      </dgm:t>
    </dgm:pt>
    <dgm:pt modelId="{6842CEE5-42A2-4C67-9DF4-8C5209E63222}" type="parTrans" cxnId="{2BF19AA0-CEB3-4ECA-AF18-95A7D75321A2}">
      <dgm:prSet/>
      <dgm:spPr/>
      <dgm:t>
        <a:bodyPr/>
        <a:lstStyle/>
        <a:p>
          <a:endParaRPr lang="ru-RU"/>
        </a:p>
      </dgm:t>
    </dgm:pt>
    <dgm:pt modelId="{6B020F73-30F7-4DA1-A143-3B8A710B0F04}" type="sibTrans" cxnId="{2BF19AA0-CEB3-4ECA-AF18-95A7D75321A2}">
      <dgm:prSet/>
      <dgm:spPr/>
      <dgm:t>
        <a:bodyPr/>
        <a:lstStyle/>
        <a:p>
          <a:endParaRPr lang="ru-RU"/>
        </a:p>
      </dgm:t>
    </dgm:pt>
    <dgm:pt modelId="{CE009478-6880-4BAD-8C37-2C7CE6EACE32}">
      <dgm:prSet phldrT="[Текст]"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«Охрана окружающей среды» </a:t>
          </a:r>
          <a:r>
            <a:rPr lang="ru-RU" sz="1800" b="1" baseline="0" dirty="0" smtClean="0">
              <a:latin typeface="Georgia" pitchFamily="18" charset="0"/>
            </a:rPr>
            <a:t>2,1 </a:t>
          </a:r>
          <a:r>
            <a:rPr lang="ru-RU" sz="1800" b="1" baseline="0" dirty="0" err="1" smtClean="0">
              <a:latin typeface="Georgia" pitchFamily="18" charset="0"/>
            </a:rPr>
            <a:t>млн.рублей</a:t>
          </a:r>
          <a:endParaRPr lang="ru-RU" sz="1800" b="1" baseline="0" dirty="0">
            <a:latin typeface="Georgia" pitchFamily="18" charset="0"/>
          </a:endParaRPr>
        </a:p>
      </dgm:t>
    </dgm:pt>
    <dgm:pt modelId="{1E2916B2-59CD-4DEE-8AF9-D7822BE8C13D}" type="parTrans" cxnId="{00613F83-E106-4D1B-BD87-D53EA950A614}">
      <dgm:prSet/>
      <dgm:spPr/>
      <dgm:t>
        <a:bodyPr/>
        <a:lstStyle/>
        <a:p>
          <a:endParaRPr lang="ru-RU"/>
        </a:p>
      </dgm:t>
    </dgm:pt>
    <dgm:pt modelId="{55E92B1C-47E1-4E62-8CC0-08E6C148448A}" type="sibTrans" cxnId="{00613F83-E106-4D1B-BD87-D53EA950A614}">
      <dgm:prSet/>
      <dgm:spPr/>
      <dgm:t>
        <a:bodyPr/>
        <a:lstStyle/>
        <a:p>
          <a:endParaRPr lang="ru-RU"/>
        </a:p>
      </dgm:t>
    </dgm:pt>
    <dgm:pt modelId="{50AC5B95-BBC3-475B-A33F-B9648297FEE6}">
      <dgm:prSet/>
      <dgm:spPr/>
      <dgm:t>
        <a:bodyPr/>
        <a:lstStyle/>
        <a:p>
          <a:endParaRPr lang="ru-RU" dirty="0" smtClean="0">
            <a:latin typeface="Georgia" pitchFamily="18" charset="0"/>
          </a:endParaRPr>
        </a:p>
      </dgm:t>
    </dgm:pt>
    <dgm:pt modelId="{05CCEAE1-4E29-4828-B328-3EFDC6C2DA35}" type="parTrans" cxnId="{4460F65C-6407-4FA1-95A7-46B3A8570A13}">
      <dgm:prSet/>
      <dgm:spPr/>
      <dgm:t>
        <a:bodyPr/>
        <a:lstStyle/>
        <a:p>
          <a:endParaRPr lang="ru-RU"/>
        </a:p>
      </dgm:t>
    </dgm:pt>
    <dgm:pt modelId="{2B2629CA-03D5-4C91-9FB8-D288295F3EE6}" type="sibTrans" cxnId="{4460F65C-6407-4FA1-95A7-46B3A8570A13}">
      <dgm:prSet/>
      <dgm:spPr/>
      <dgm:t>
        <a:bodyPr/>
        <a:lstStyle/>
        <a:p>
          <a:endParaRPr lang="ru-RU"/>
        </a:p>
      </dgm:t>
    </dgm:pt>
    <dgm:pt modelId="{B3EC6C16-1FBF-493E-B216-D39905ADE6EB}">
      <dgm:prSet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«Градостроительство» 0,7 млн.рублей</a:t>
          </a:r>
          <a:endParaRPr lang="ru-RU" sz="1800" b="1" dirty="0"/>
        </a:p>
      </dgm:t>
    </dgm:pt>
    <dgm:pt modelId="{AF0B6282-8997-46F7-B463-A7E9E9E9AA09}" type="parTrans" cxnId="{F696DB72-A86E-4C25-ADD4-938B3D5FDE96}">
      <dgm:prSet/>
      <dgm:spPr/>
      <dgm:t>
        <a:bodyPr/>
        <a:lstStyle/>
        <a:p>
          <a:endParaRPr lang="ru-RU"/>
        </a:p>
      </dgm:t>
    </dgm:pt>
    <dgm:pt modelId="{481F6467-D8F2-48EA-9F98-A1BA34B1824D}" type="sibTrans" cxnId="{F696DB72-A86E-4C25-ADD4-938B3D5FDE96}">
      <dgm:prSet/>
      <dgm:spPr/>
      <dgm:t>
        <a:bodyPr/>
        <a:lstStyle/>
        <a:p>
          <a:endParaRPr lang="ru-RU"/>
        </a:p>
      </dgm:t>
    </dgm:pt>
    <dgm:pt modelId="{799AB221-71C2-4F53-8ED3-1335DDF6B986}">
      <dgm:prSet/>
      <dgm:spPr/>
      <dgm:t>
        <a:bodyPr/>
        <a:lstStyle/>
        <a:p>
          <a:endParaRPr lang="ru-RU" dirty="0" smtClean="0">
            <a:latin typeface="Georgia" pitchFamily="18" charset="0"/>
          </a:endParaRPr>
        </a:p>
      </dgm:t>
    </dgm:pt>
    <dgm:pt modelId="{996901AD-1FB2-46E3-8268-5880311B972A}" type="parTrans" cxnId="{6C03D817-15BA-4C79-A59B-F3D7556B0098}">
      <dgm:prSet/>
      <dgm:spPr/>
      <dgm:t>
        <a:bodyPr/>
        <a:lstStyle/>
        <a:p>
          <a:endParaRPr lang="ru-RU"/>
        </a:p>
      </dgm:t>
    </dgm:pt>
    <dgm:pt modelId="{302C38DD-E6C3-4A83-8A1D-51BF9679CEEF}" type="sibTrans" cxnId="{6C03D817-15BA-4C79-A59B-F3D7556B0098}">
      <dgm:prSet/>
      <dgm:spPr/>
      <dgm:t>
        <a:bodyPr/>
        <a:lstStyle/>
        <a:p>
          <a:endParaRPr lang="ru-RU"/>
        </a:p>
      </dgm:t>
    </dgm:pt>
    <dgm:pt modelId="{42DE0F38-EE05-4339-9BD2-2494201A1C16}">
      <dgm:prSet custT="1"/>
      <dgm:spPr/>
      <dgm:t>
        <a:bodyPr/>
        <a:lstStyle/>
        <a:p>
          <a:r>
            <a:rPr lang="ru-RU" sz="1800" b="1" dirty="0" smtClean="0">
              <a:latin typeface="Georgia" pitchFamily="18" charset="0"/>
            </a:rPr>
            <a:t>«Транспортное обслуживание населения» 1,3 млн.рублей</a:t>
          </a:r>
          <a:endParaRPr lang="ru-RU" sz="1800" b="1" dirty="0"/>
        </a:p>
      </dgm:t>
    </dgm:pt>
    <dgm:pt modelId="{4B3663A9-FFB1-4D9F-AF44-D62408B33B0B}" type="parTrans" cxnId="{DFD55B20-A8BF-4289-B41E-B0882FF531AD}">
      <dgm:prSet/>
      <dgm:spPr/>
      <dgm:t>
        <a:bodyPr/>
        <a:lstStyle/>
        <a:p>
          <a:endParaRPr lang="ru-RU"/>
        </a:p>
      </dgm:t>
    </dgm:pt>
    <dgm:pt modelId="{9A2DF848-5CBA-4180-BAC9-7225940C968F}" type="sibTrans" cxnId="{DFD55B20-A8BF-4289-B41E-B0882FF531AD}">
      <dgm:prSet/>
      <dgm:spPr/>
      <dgm:t>
        <a:bodyPr/>
        <a:lstStyle/>
        <a:p>
          <a:endParaRPr lang="ru-RU"/>
        </a:p>
      </dgm:t>
    </dgm:pt>
    <dgm:pt modelId="{455A4F93-C2AA-4ED5-AFC6-A9C96DCDCCC4}" type="pres">
      <dgm:prSet presAssocID="{865127AE-CF8C-4FE6-B15C-2504B852DF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E3057-851D-4A51-94E1-56664132826F}" type="pres">
      <dgm:prSet presAssocID="{EA3BFFBA-C4A1-4B10-826B-11802FCD3B89}" presName="composite" presStyleCnt="0"/>
      <dgm:spPr/>
      <dgm:t>
        <a:bodyPr/>
        <a:lstStyle/>
        <a:p>
          <a:endParaRPr lang="ru-RU"/>
        </a:p>
      </dgm:t>
    </dgm:pt>
    <dgm:pt modelId="{574E4998-13BE-4CC6-B130-BDA6CC9B992D}" type="pres">
      <dgm:prSet presAssocID="{EA3BFFBA-C4A1-4B10-826B-11802FCD3B89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01CB8-32DA-4F7C-8E2A-C904D8BEF624}" type="pres">
      <dgm:prSet presAssocID="{EA3BFFBA-C4A1-4B10-826B-11802FCD3B89}" presName="descendantText" presStyleLbl="alignAcc1" presStyleIdx="0" presStyleCnt="5" custLinFactNeighborX="-73" custLinFactNeighborY="-6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A8691-D4EF-4F0E-B330-CB9221CB6B50}" type="pres">
      <dgm:prSet presAssocID="{FDEE05C3-149F-4031-91BB-2DCF4A9B97BB}" presName="sp" presStyleCnt="0"/>
      <dgm:spPr/>
      <dgm:t>
        <a:bodyPr/>
        <a:lstStyle/>
        <a:p>
          <a:endParaRPr lang="ru-RU"/>
        </a:p>
      </dgm:t>
    </dgm:pt>
    <dgm:pt modelId="{DB3A9E0F-32BD-4F4C-AC85-F0680E81FC27}" type="pres">
      <dgm:prSet presAssocID="{27809190-8E9F-4109-BAC9-A81DC3AE19C0}" presName="composite" presStyleCnt="0"/>
      <dgm:spPr/>
      <dgm:t>
        <a:bodyPr/>
        <a:lstStyle/>
        <a:p>
          <a:endParaRPr lang="ru-RU"/>
        </a:p>
      </dgm:t>
    </dgm:pt>
    <dgm:pt modelId="{C93EB065-A551-4ED1-A60E-85A9FD4F4763}" type="pres">
      <dgm:prSet presAssocID="{27809190-8E9F-4109-BAC9-A81DC3AE19C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4E64C-427D-44E9-B81E-88A705C20D5D}" type="pres">
      <dgm:prSet presAssocID="{27809190-8E9F-4109-BAC9-A81DC3AE19C0}" presName="descendantText" presStyleLbl="alignAcc1" presStyleIdx="1" presStyleCnt="5" custScaleX="100838" custLinFactNeighborX="2363" custLinFactNeighborY="-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44E1-342B-40DE-AD63-7E671CF00AB7}" type="pres">
      <dgm:prSet presAssocID="{BFB6EEF3-E0F1-409B-84B4-F729DF36C896}" presName="sp" presStyleCnt="0"/>
      <dgm:spPr/>
      <dgm:t>
        <a:bodyPr/>
        <a:lstStyle/>
        <a:p>
          <a:endParaRPr lang="ru-RU"/>
        </a:p>
      </dgm:t>
    </dgm:pt>
    <dgm:pt modelId="{DB46564B-C1F5-44FF-AE97-1F1A90CA76CA}" type="pres">
      <dgm:prSet presAssocID="{1E049044-064C-42F7-8B5C-004955F7C617}" presName="composite" presStyleCnt="0"/>
      <dgm:spPr/>
      <dgm:t>
        <a:bodyPr/>
        <a:lstStyle/>
        <a:p>
          <a:endParaRPr lang="ru-RU"/>
        </a:p>
      </dgm:t>
    </dgm:pt>
    <dgm:pt modelId="{CB96088D-4755-466B-8958-4A937E07970C}" type="pres">
      <dgm:prSet presAssocID="{1E049044-064C-42F7-8B5C-004955F7C61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6E7DB-410E-4435-B176-705DA151B0AD}" type="pres">
      <dgm:prSet presAssocID="{1E049044-064C-42F7-8B5C-004955F7C617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903B26-C373-4AF0-9785-81FB2E7B1E00}" type="pres">
      <dgm:prSet presAssocID="{6B020F73-30F7-4DA1-A143-3B8A710B0F04}" presName="sp" presStyleCnt="0"/>
      <dgm:spPr/>
      <dgm:t>
        <a:bodyPr/>
        <a:lstStyle/>
        <a:p>
          <a:endParaRPr lang="ru-RU"/>
        </a:p>
      </dgm:t>
    </dgm:pt>
    <dgm:pt modelId="{25C262B2-48CD-4FA9-8589-1CCDD70C2253}" type="pres">
      <dgm:prSet presAssocID="{50AC5B95-BBC3-475B-A33F-B9648297FEE6}" presName="composite" presStyleCnt="0"/>
      <dgm:spPr/>
      <dgm:t>
        <a:bodyPr/>
        <a:lstStyle/>
        <a:p>
          <a:endParaRPr lang="ru-RU"/>
        </a:p>
      </dgm:t>
    </dgm:pt>
    <dgm:pt modelId="{8C251E0A-7E5F-48AA-8E80-3F215BB9C355}" type="pres">
      <dgm:prSet presAssocID="{50AC5B95-BBC3-475B-A33F-B9648297FEE6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3ACBF8-1B98-4898-A2AE-461C979603E5}" type="pres">
      <dgm:prSet presAssocID="{50AC5B95-BBC3-475B-A33F-B9648297FEE6}" presName="descendantText" presStyleLbl="alignAcc1" presStyleIdx="3" presStyleCnt="5" custLinFactNeighborX="263" custLinFactNeighborY="25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83CCD-74C0-407C-93DC-776DCB0BFA98}" type="pres">
      <dgm:prSet presAssocID="{2B2629CA-03D5-4C91-9FB8-D288295F3EE6}" presName="sp" presStyleCnt="0"/>
      <dgm:spPr/>
      <dgm:t>
        <a:bodyPr/>
        <a:lstStyle/>
        <a:p>
          <a:endParaRPr lang="ru-RU"/>
        </a:p>
      </dgm:t>
    </dgm:pt>
    <dgm:pt modelId="{D2730079-173A-4192-AE1D-F19A852682BA}" type="pres">
      <dgm:prSet presAssocID="{799AB221-71C2-4F53-8ED3-1335DDF6B986}" presName="composite" presStyleCnt="0"/>
      <dgm:spPr/>
      <dgm:t>
        <a:bodyPr/>
        <a:lstStyle/>
        <a:p>
          <a:endParaRPr lang="ru-RU"/>
        </a:p>
      </dgm:t>
    </dgm:pt>
    <dgm:pt modelId="{FB92DB12-B342-488E-A2A8-BBFEC32DB55F}" type="pres">
      <dgm:prSet presAssocID="{799AB221-71C2-4F53-8ED3-1335DDF6B98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0450D6-6803-4C02-A8F7-F3A548193406}" type="pres">
      <dgm:prSet presAssocID="{799AB221-71C2-4F53-8ED3-1335DDF6B98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35B5E33-BA1D-4590-84F0-D917B6FCAEBB}" type="presOf" srcId="{A6F622AE-EF02-4DA8-82FD-D91270AED377}" destId="{ACD4E64C-427D-44E9-B81E-88A705C20D5D}" srcOrd="0" destOrd="0" presId="urn:microsoft.com/office/officeart/2005/8/layout/chevron2"/>
    <dgm:cxn modelId="{F696DB72-A86E-4C25-ADD4-938B3D5FDE96}" srcId="{50AC5B95-BBC3-475B-A33F-B9648297FEE6}" destId="{B3EC6C16-1FBF-493E-B216-D39905ADE6EB}" srcOrd="0" destOrd="0" parTransId="{AF0B6282-8997-46F7-B463-A7E9E9E9AA09}" sibTransId="{481F6467-D8F2-48EA-9F98-A1BA34B1824D}"/>
    <dgm:cxn modelId="{2BF19AA0-CEB3-4ECA-AF18-95A7D75321A2}" srcId="{865127AE-CF8C-4FE6-B15C-2504B852DF60}" destId="{1E049044-064C-42F7-8B5C-004955F7C617}" srcOrd="2" destOrd="0" parTransId="{6842CEE5-42A2-4C67-9DF4-8C5209E63222}" sibTransId="{6B020F73-30F7-4DA1-A143-3B8A710B0F04}"/>
    <dgm:cxn modelId="{63F328F5-EABB-4FCB-B406-442EA72B0841}" type="presOf" srcId="{89A0CE5D-AD34-44C5-A27B-0C6EE4B12B7C}" destId="{DD801CB8-32DA-4F7C-8E2A-C904D8BEF624}" srcOrd="0" destOrd="0" presId="urn:microsoft.com/office/officeart/2005/8/layout/chevron2"/>
    <dgm:cxn modelId="{00613F83-E106-4D1B-BD87-D53EA950A614}" srcId="{1E049044-064C-42F7-8B5C-004955F7C617}" destId="{CE009478-6880-4BAD-8C37-2C7CE6EACE32}" srcOrd="0" destOrd="0" parTransId="{1E2916B2-59CD-4DEE-8AF9-D7822BE8C13D}" sibTransId="{55E92B1C-47E1-4E62-8CC0-08E6C148448A}"/>
    <dgm:cxn modelId="{493266CA-24FB-4171-9107-18C720680951}" type="presOf" srcId="{865127AE-CF8C-4FE6-B15C-2504B852DF60}" destId="{455A4F93-C2AA-4ED5-AFC6-A9C96DCDCCC4}" srcOrd="0" destOrd="0" presId="urn:microsoft.com/office/officeart/2005/8/layout/chevron2"/>
    <dgm:cxn modelId="{083EB8F7-CFBD-4C39-BCA1-C8D91748FF0D}" type="presOf" srcId="{B3EC6C16-1FBF-493E-B216-D39905ADE6EB}" destId="{333ACBF8-1B98-4898-A2AE-461C979603E5}" srcOrd="0" destOrd="0" presId="urn:microsoft.com/office/officeart/2005/8/layout/chevron2"/>
    <dgm:cxn modelId="{4FD44969-1FE3-470E-8112-91AC00035B90}" srcId="{EA3BFFBA-C4A1-4B10-826B-11802FCD3B89}" destId="{89A0CE5D-AD34-44C5-A27B-0C6EE4B12B7C}" srcOrd="0" destOrd="0" parTransId="{19D25212-5A12-4406-BD1E-A811A4099E9B}" sibTransId="{07DB6DCD-9FBB-4794-B950-332CB937BF3C}"/>
    <dgm:cxn modelId="{9183CB6E-B4EF-4074-807A-F462D7C3929B}" type="presOf" srcId="{CE009478-6880-4BAD-8C37-2C7CE6EACE32}" destId="{F936E7DB-410E-4435-B176-705DA151B0AD}" srcOrd="0" destOrd="0" presId="urn:microsoft.com/office/officeart/2005/8/layout/chevron2"/>
    <dgm:cxn modelId="{3082C914-FEAF-4EF7-9965-10DC3F6FB5FB}" type="presOf" srcId="{50AC5B95-BBC3-475B-A33F-B9648297FEE6}" destId="{8C251E0A-7E5F-48AA-8E80-3F215BB9C355}" srcOrd="0" destOrd="0" presId="urn:microsoft.com/office/officeart/2005/8/layout/chevron2"/>
    <dgm:cxn modelId="{89153335-7175-473C-A18A-7056B5F73629}" type="presOf" srcId="{1E049044-064C-42F7-8B5C-004955F7C617}" destId="{CB96088D-4755-466B-8958-4A937E07970C}" srcOrd="0" destOrd="0" presId="urn:microsoft.com/office/officeart/2005/8/layout/chevron2"/>
    <dgm:cxn modelId="{DFD55B20-A8BF-4289-B41E-B0882FF531AD}" srcId="{799AB221-71C2-4F53-8ED3-1335DDF6B986}" destId="{42DE0F38-EE05-4339-9BD2-2494201A1C16}" srcOrd="0" destOrd="0" parTransId="{4B3663A9-FFB1-4D9F-AF44-D62408B33B0B}" sibTransId="{9A2DF848-5CBA-4180-BAC9-7225940C968F}"/>
    <dgm:cxn modelId="{8496DC43-C92B-4E81-A045-4DE087EDC83A}" srcId="{27809190-8E9F-4109-BAC9-A81DC3AE19C0}" destId="{A6F622AE-EF02-4DA8-82FD-D91270AED377}" srcOrd="0" destOrd="0" parTransId="{7A4D92CD-6283-4B62-91F1-61C9CFAE3458}" sibTransId="{6C0B23BA-C3CA-42EF-9EC0-B53D8E065929}"/>
    <dgm:cxn modelId="{475F1743-ED69-49C0-9A5A-9240406EB064}" type="presOf" srcId="{799AB221-71C2-4F53-8ED3-1335DDF6B986}" destId="{FB92DB12-B342-488E-A2A8-BBFEC32DB55F}" srcOrd="0" destOrd="0" presId="urn:microsoft.com/office/officeart/2005/8/layout/chevron2"/>
    <dgm:cxn modelId="{6C03D817-15BA-4C79-A59B-F3D7556B0098}" srcId="{865127AE-CF8C-4FE6-B15C-2504B852DF60}" destId="{799AB221-71C2-4F53-8ED3-1335DDF6B986}" srcOrd="4" destOrd="0" parTransId="{996901AD-1FB2-46E3-8268-5880311B972A}" sibTransId="{302C38DD-E6C3-4A83-8A1D-51BF9679CEEF}"/>
    <dgm:cxn modelId="{9004C94D-00FB-4195-88DD-834A06058066}" srcId="{865127AE-CF8C-4FE6-B15C-2504B852DF60}" destId="{EA3BFFBA-C4A1-4B10-826B-11802FCD3B89}" srcOrd="0" destOrd="0" parTransId="{BBDA7B3E-8A32-4419-BDCD-374E55334A3B}" sibTransId="{FDEE05C3-149F-4031-91BB-2DCF4A9B97BB}"/>
    <dgm:cxn modelId="{2ED08D31-F91D-4BD5-9A14-36A5C6D10C7A}" type="presOf" srcId="{27809190-8E9F-4109-BAC9-A81DC3AE19C0}" destId="{C93EB065-A551-4ED1-A60E-85A9FD4F4763}" srcOrd="0" destOrd="0" presId="urn:microsoft.com/office/officeart/2005/8/layout/chevron2"/>
    <dgm:cxn modelId="{9F02CC82-EAA3-468A-88AF-DB1C93E1DF48}" type="presOf" srcId="{42DE0F38-EE05-4339-9BD2-2494201A1C16}" destId="{410450D6-6803-4C02-A8F7-F3A548193406}" srcOrd="0" destOrd="0" presId="urn:microsoft.com/office/officeart/2005/8/layout/chevron2"/>
    <dgm:cxn modelId="{1BEC1BAB-215D-4CAC-8060-0849B8E5F7A3}" type="presOf" srcId="{EA3BFFBA-C4A1-4B10-826B-11802FCD3B89}" destId="{574E4998-13BE-4CC6-B130-BDA6CC9B992D}" srcOrd="0" destOrd="0" presId="urn:microsoft.com/office/officeart/2005/8/layout/chevron2"/>
    <dgm:cxn modelId="{4460F65C-6407-4FA1-95A7-46B3A8570A13}" srcId="{865127AE-CF8C-4FE6-B15C-2504B852DF60}" destId="{50AC5B95-BBC3-475B-A33F-B9648297FEE6}" srcOrd="3" destOrd="0" parTransId="{05CCEAE1-4E29-4828-B328-3EFDC6C2DA35}" sibTransId="{2B2629CA-03D5-4C91-9FB8-D288295F3EE6}"/>
    <dgm:cxn modelId="{8AF3805A-492F-486E-9DAF-72C50ED7643B}" srcId="{865127AE-CF8C-4FE6-B15C-2504B852DF60}" destId="{27809190-8E9F-4109-BAC9-A81DC3AE19C0}" srcOrd="1" destOrd="0" parTransId="{9FC996A0-7589-496A-ACD1-43AE9ACFF37E}" sibTransId="{BFB6EEF3-E0F1-409B-84B4-F729DF36C896}"/>
    <dgm:cxn modelId="{EFE677C6-7A2C-4C41-A6FC-20F36ADADE5E}" type="presParOf" srcId="{455A4F93-C2AA-4ED5-AFC6-A9C96DCDCCC4}" destId="{B28E3057-851D-4A51-94E1-56664132826F}" srcOrd="0" destOrd="0" presId="urn:microsoft.com/office/officeart/2005/8/layout/chevron2"/>
    <dgm:cxn modelId="{6273A992-8403-4F98-BEE0-31652657FB2B}" type="presParOf" srcId="{B28E3057-851D-4A51-94E1-56664132826F}" destId="{574E4998-13BE-4CC6-B130-BDA6CC9B992D}" srcOrd="0" destOrd="0" presId="urn:microsoft.com/office/officeart/2005/8/layout/chevron2"/>
    <dgm:cxn modelId="{565DFDFD-680C-4793-B0FF-5AFA676EC93F}" type="presParOf" srcId="{B28E3057-851D-4A51-94E1-56664132826F}" destId="{DD801CB8-32DA-4F7C-8E2A-C904D8BEF624}" srcOrd="1" destOrd="0" presId="urn:microsoft.com/office/officeart/2005/8/layout/chevron2"/>
    <dgm:cxn modelId="{ADF96B34-A2D6-42C7-B009-8F6E81ACFAB6}" type="presParOf" srcId="{455A4F93-C2AA-4ED5-AFC6-A9C96DCDCCC4}" destId="{1B7A8691-D4EF-4F0E-B330-CB9221CB6B50}" srcOrd="1" destOrd="0" presId="urn:microsoft.com/office/officeart/2005/8/layout/chevron2"/>
    <dgm:cxn modelId="{D8963B64-E157-4CF0-AC73-C5139FAF30E9}" type="presParOf" srcId="{455A4F93-C2AA-4ED5-AFC6-A9C96DCDCCC4}" destId="{DB3A9E0F-32BD-4F4C-AC85-F0680E81FC27}" srcOrd="2" destOrd="0" presId="urn:microsoft.com/office/officeart/2005/8/layout/chevron2"/>
    <dgm:cxn modelId="{499C627D-77EF-4AF9-B346-2FF682E9435D}" type="presParOf" srcId="{DB3A9E0F-32BD-4F4C-AC85-F0680E81FC27}" destId="{C93EB065-A551-4ED1-A60E-85A9FD4F4763}" srcOrd="0" destOrd="0" presId="urn:microsoft.com/office/officeart/2005/8/layout/chevron2"/>
    <dgm:cxn modelId="{6C558003-CECB-49A2-873F-424978B08329}" type="presParOf" srcId="{DB3A9E0F-32BD-4F4C-AC85-F0680E81FC27}" destId="{ACD4E64C-427D-44E9-B81E-88A705C20D5D}" srcOrd="1" destOrd="0" presId="urn:microsoft.com/office/officeart/2005/8/layout/chevron2"/>
    <dgm:cxn modelId="{535EF082-96B9-4006-BB9B-0D545A998A25}" type="presParOf" srcId="{455A4F93-C2AA-4ED5-AFC6-A9C96DCDCCC4}" destId="{599244E1-342B-40DE-AD63-7E671CF00AB7}" srcOrd="3" destOrd="0" presId="urn:microsoft.com/office/officeart/2005/8/layout/chevron2"/>
    <dgm:cxn modelId="{A700432C-22A7-4352-93ED-D298146F5EED}" type="presParOf" srcId="{455A4F93-C2AA-4ED5-AFC6-A9C96DCDCCC4}" destId="{DB46564B-C1F5-44FF-AE97-1F1A90CA76CA}" srcOrd="4" destOrd="0" presId="urn:microsoft.com/office/officeart/2005/8/layout/chevron2"/>
    <dgm:cxn modelId="{0C0DEC41-6DF1-4F1E-8617-F5D7CFC9024B}" type="presParOf" srcId="{DB46564B-C1F5-44FF-AE97-1F1A90CA76CA}" destId="{CB96088D-4755-466B-8958-4A937E07970C}" srcOrd="0" destOrd="0" presId="urn:microsoft.com/office/officeart/2005/8/layout/chevron2"/>
    <dgm:cxn modelId="{BF5D0F82-0C5B-451E-B031-7B5088ABEC28}" type="presParOf" srcId="{DB46564B-C1F5-44FF-AE97-1F1A90CA76CA}" destId="{F936E7DB-410E-4435-B176-705DA151B0AD}" srcOrd="1" destOrd="0" presId="urn:microsoft.com/office/officeart/2005/8/layout/chevron2"/>
    <dgm:cxn modelId="{B51215B5-F901-42E2-B3F5-DAC1E01A93CC}" type="presParOf" srcId="{455A4F93-C2AA-4ED5-AFC6-A9C96DCDCCC4}" destId="{D0903B26-C373-4AF0-9785-81FB2E7B1E00}" srcOrd="5" destOrd="0" presId="urn:microsoft.com/office/officeart/2005/8/layout/chevron2"/>
    <dgm:cxn modelId="{7CF576BD-D0D8-45E7-BF91-B4136674A89D}" type="presParOf" srcId="{455A4F93-C2AA-4ED5-AFC6-A9C96DCDCCC4}" destId="{25C262B2-48CD-4FA9-8589-1CCDD70C2253}" srcOrd="6" destOrd="0" presId="urn:microsoft.com/office/officeart/2005/8/layout/chevron2"/>
    <dgm:cxn modelId="{1DFECB48-5580-44E1-A27B-942F99F37683}" type="presParOf" srcId="{25C262B2-48CD-4FA9-8589-1CCDD70C2253}" destId="{8C251E0A-7E5F-48AA-8E80-3F215BB9C355}" srcOrd="0" destOrd="0" presId="urn:microsoft.com/office/officeart/2005/8/layout/chevron2"/>
    <dgm:cxn modelId="{FB759890-2696-45DE-A658-2A38177DA722}" type="presParOf" srcId="{25C262B2-48CD-4FA9-8589-1CCDD70C2253}" destId="{333ACBF8-1B98-4898-A2AE-461C979603E5}" srcOrd="1" destOrd="0" presId="urn:microsoft.com/office/officeart/2005/8/layout/chevron2"/>
    <dgm:cxn modelId="{358AF719-0316-4C9A-85D3-116A11E9DBE1}" type="presParOf" srcId="{455A4F93-C2AA-4ED5-AFC6-A9C96DCDCCC4}" destId="{A6583CCD-74C0-407C-93DC-776DCB0BFA98}" srcOrd="7" destOrd="0" presId="urn:microsoft.com/office/officeart/2005/8/layout/chevron2"/>
    <dgm:cxn modelId="{6360CE82-BAB4-49E1-957C-2B4B9589F53F}" type="presParOf" srcId="{455A4F93-C2AA-4ED5-AFC6-A9C96DCDCCC4}" destId="{D2730079-173A-4192-AE1D-F19A852682BA}" srcOrd="8" destOrd="0" presId="urn:microsoft.com/office/officeart/2005/8/layout/chevron2"/>
    <dgm:cxn modelId="{E662ECC3-BF6B-429A-BB6F-007F96AB8D83}" type="presParOf" srcId="{D2730079-173A-4192-AE1D-F19A852682BA}" destId="{FB92DB12-B342-488E-A2A8-BBFEC32DB55F}" srcOrd="0" destOrd="0" presId="urn:microsoft.com/office/officeart/2005/8/layout/chevron2"/>
    <dgm:cxn modelId="{D80AD1A0-0615-490C-8767-BF039F1BEA01}" type="presParOf" srcId="{D2730079-173A-4192-AE1D-F19A852682BA}" destId="{410450D6-6803-4C02-A8F7-F3A54819340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9EC3372D-64CA-47AC-9CFD-65A78852CB7B}" type="doc">
      <dgm:prSet loTypeId="urn:microsoft.com/office/officeart/2005/8/layout/pList2#6" loCatId="list" qsTypeId="urn:microsoft.com/office/officeart/2005/8/quickstyle/simple1" qsCatId="simple" csTypeId="urn:microsoft.com/office/officeart/2005/8/colors/colorful5" csCatId="colorful" phldr="1"/>
      <dgm:spPr/>
    </dgm:pt>
    <dgm:pt modelId="{FB3CE145-6183-4A9F-93A1-BC7DA4C7EE28}">
      <dgm:prSet custT="1"/>
      <dgm:spPr/>
      <dgm:t>
        <a:bodyPr/>
        <a:lstStyle/>
        <a:p>
          <a:r>
            <a:rPr lang="ru-RU" sz="130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Софинансирование</a:t>
          </a:r>
          <a:r>
            <a:rPr lang="ru-RU" sz="13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мероприятий по капитальному ремонту объектов теплоснабжения, водоснабжения и водоотведения, подготовку объектов коммунальной инфраструктуры  к отопительному сезону </a:t>
          </a:r>
          <a:r>
            <a:rPr lang="ru-RU" sz="13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2,2 млн.руб</a:t>
          </a:r>
          <a:r>
            <a:rPr lang="ru-RU" sz="1300" dirty="0" smtClean="0">
              <a:solidFill>
                <a:schemeClr val="tx2">
                  <a:lumMod val="50000"/>
                </a:schemeClr>
              </a:solidFill>
            </a:rPr>
            <a:t>.</a:t>
          </a:r>
          <a:endParaRPr lang="ru-RU" sz="1300" dirty="0">
            <a:solidFill>
              <a:schemeClr val="tx2">
                <a:lumMod val="50000"/>
              </a:schemeClr>
            </a:solidFill>
          </a:endParaRPr>
        </a:p>
      </dgm:t>
    </dgm:pt>
    <dgm:pt modelId="{7D85BB5E-035F-43B0-9582-16BEE5EC328D}" type="parTrans" cxnId="{B4F03196-5342-46DB-BB13-AE6E2845E4BA}">
      <dgm:prSet/>
      <dgm:spPr/>
      <dgm:t>
        <a:bodyPr/>
        <a:lstStyle/>
        <a:p>
          <a:endParaRPr lang="ru-RU"/>
        </a:p>
      </dgm:t>
    </dgm:pt>
    <dgm:pt modelId="{45A00BA3-9A16-423A-84A3-6BED757ED151}" type="sibTrans" cxnId="{B4F03196-5342-46DB-BB13-AE6E2845E4BA}">
      <dgm:prSet/>
      <dgm:spPr/>
      <dgm:t>
        <a:bodyPr/>
        <a:lstStyle/>
        <a:p>
          <a:endParaRPr lang="ru-RU"/>
        </a:p>
      </dgm:t>
    </dgm:pt>
    <dgm:pt modelId="{225052BA-AB24-44C1-B413-67F51EE9775C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Содержание уличного освещения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5,6 млн.руб.</a:t>
          </a:r>
          <a:endParaRPr lang="ru-RU" b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6F2B8DD1-7B77-4BDA-ADF2-274DA9C917F8}" type="parTrans" cxnId="{EB6C3F06-7613-4302-BBF1-620C4771DE81}">
      <dgm:prSet/>
      <dgm:spPr/>
      <dgm:t>
        <a:bodyPr/>
        <a:lstStyle/>
        <a:p>
          <a:endParaRPr lang="ru-RU"/>
        </a:p>
      </dgm:t>
    </dgm:pt>
    <dgm:pt modelId="{B05EB808-F596-40BE-ACE9-5A4FDDD40CED}" type="sibTrans" cxnId="{EB6C3F06-7613-4302-BBF1-620C4771DE81}">
      <dgm:prSet/>
      <dgm:spPr/>
      <dgm:t>
        <a:bodyPr/>
        <a:lstStyle/>
        <a:p>
          <a:endParaRPr lang="ru-RU"/>
        </a:p>
      </dgm:t>
    </dgm:pt>
    <dgm:pt modelId="{7EDBE498-18BD-4EA7-A07B-AF107375CEC8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Содержание мест захоронения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0,4 млн.руб.</a:t>
          </a:r>
          <a:endParaRPr lang="ru-RU" b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2F37B395-50A1-4EA3-A64B-2D63D1FE4DD4}" type="parTrans" cxnId="{587ACE12-0919-46C7-B74F-7778853CF1CA}">
      <dgm:prSet/>
      <dgm:spPr/>
      <dgm:t>
        <a:bodyPr/>
        <a:lstStyle/>
        <a:p>
          <a:endParaRPr lang="ru-RU"/>
        </a:p>
      </dgm:t>
    </dgm:pt>
    <dgm:pt modelId="{6C0499EC-BF04-4F15-8BBE-13F22EF88ACC}" type="sibTrans" cxnId="{587ACE12-0919-46C7-B74F-7778853CF1CA}">
      <dgm:prSet/>
      <dgm:spPr/>
      <dgm:t>
        <a:bodyPr/>
        <a:lstStyle/>
        <a:p>
          <a:endParaRPr lang="ru-RU"/>
        </a:p>
      </dgm:t>
    </dgm:pt>
    <dgm:pt modelId="{F75DD5F8-BF62-44B1-8018-ACC96AB34C09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Обрезка деревьев, озеленение города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0,9 млн.руб.</a:t>
          </a:r>
        </a:p>
      </dgm:t>
    </dgm:pt>
    <dgm:pt modelId="{EAE944F4-C180-45E4-B9E8-D70F47658F16}" type="parTrans" cxnId="{93725601-AFEE-4196-8B86-5C1D5F0AE00B}">
      <dgm:prSet/>
      <dgm:spPr/>
      <dgm:t>
        <a:bodyPr/>
        <a:lstStyle/>
        <a:p>
          <a:endParaRPr lang="ru-RU"/>
        </a:p>
      </dgm:t>
    </dgm:pt>
    <dgm:pt modelId="{996E185D-01C2-4F6A-A152-8577656EC43D}" type="sibTrans" cxnId="{93725601-AFEE-4196-8B86-5C1D5F0AE00B}">
      <dgm:prSet/>
      <dgm:spPr/>
      <dgm:t>
        <a:bodyPr/>
        <a:lstStyle/>
        <a:p>
          <a:endParaRPr lang="ru-RU"/>
        </a:p>
      </dgm:t>
    </dgm:pt>
    <dgm:pt modelId="{6F06DF02-0A4D-4EF0-AC62-042E341F8EFC}" type="pres">
      <dgm:prSet presAssocID="{9EC3372D-64CA-47AC-9CFD-65A78852CB7B}" presName="Name0" presStyleCnt="0">
        <dgm:presLayoutVars>
          <dgm:dir/>
          <dgm:resizeHandles val="exact"/>
        </dgm:presLayoutVars>
      </dgm:prSet>
      <dgm:spPr/>
    </dgm:pt>
    <dgm:pt modelId="{9D088A03-46A9-45F3-B5B8-B910E82965F7}" type="pres">
      <dgm:prSet presAssocID="{9EC3372D-64CA-47AC-9CFD-65A78852CB7B}" presName="bkgdShp" presStyleLbl="alignAccFollowNode1" presStyleIdx="0" presStyleCnt="1"/>
      <dgm:spPr/>
    </dgm:pt>
    <dgm:pt modelId="{019AEDC0-CED6-4419-B0A5-7864F916A1EF}" type="pres">
      <dgm:prSet presAssocID="{9EC3372D-64CA-47AC-9CFD-65A78852CB7B}" presName="linComp" presStyleCnt="0"/>
      <dgm:spPr/>
    </dgm:pt>
    <dgm:pt modelId="{9229793C-F875-4B88-8CAF-D9BC86E0838F}" type="pres">
      <dgm:prSet presAssocID="{FB3CE145-6183-4A9F-93A1-BC7DA4C7EE28}" presName="compNode" presStyleCnt="0"/>
      <dgm:spPr/>
    </dgm:pt>
    <dgm:pt modelId="{205C1A22-8B2D-4007-B34B-E2578D6D1CA4}" type="pres">
      <dgm:prSet presAssocID="{FB3CE145-6183-4A9F-93A1-BC7DA4C7EE28}" presName="node" presStyleLbl="node1" presStyleIdx="0" presStyleCnt="4" custLinFactX="9849" custLinFactNeighborX="100000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888E55-955E-4DD3-B760-0C83761EBEB4}" type="pres">
      <dgm:prSet presAssocID="{FB3CE145-6183-4A9F-93A1-BC7DA4C7EE28}" presName="invisiNode" presStyleLbl="node1" presStyleIdx="0" presStyleCnt="4"/>
      <dgm:spPr/>
    </dgm:pt>
    <dgm:pt modelId="{232D3AF7-B8DF-4132-B206-C262FD9AB057}" type="pres">
      <dgm:prSet presAssocID="{FB3CE145-6183-4A9F-93A1-BC7DA4C7EE28}" presName="imagNode" presStyleLbl="fgImgPlace1" presStyleIdx="0" presStyleCnt="4" custLinFactX="9849" custLinFactNeighborX="100000" custLinFactNeighborY="222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DE23D6F-A6A3-44BD-B30D-E1E5FA65E5D8}" type="pres">
      <dgm:prSet presAssocID="{45A00BA3-9A16-423A-84A3-6BED757ED15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B14EAE1-04F2-4AE6-8B0A-79A6988B0C84}" type="pres">
      <dgm:prSet presAssocID="{225052BA-AB24-44C1-B413-67F51EE9775C}" presName="compNode" presStyleCnt="0"/>
      <dgm:spPr/>
    </dgm:pt>
    <dgm:pt modelId="{5900376D-32F9-406A-A0BC-4B76F69253D7}" type="pres">
      <dgm:prSet presAssocID="{225052BA-AB24-44C1-B413-67F51EE9775C}" presName="node" presStyleLbl="node1" presStyleIdx="1" presStyleCnt="4" custLinFactX="-11487" custLinFactNeighborX="-100000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DF33B-CBE0-4D15-B5EB-04365D5B1AB6}" type="pres">
      <dgm:prSet presAssocID="{225052BA-AB24-44C1-B413-67F51EE9775C}" presName="invisiNode" presStyleLbl="node1" presStyleIdx="1" presStyleCnt="4"/>
      <dgm:spPr/>
    </dgm:pt>
    <dgm:pt modelId="{3FABB4ED-C59F-42A6-A798-AD3213ED8317}" type="pres">
      <dgm:prSet presAssocID="{225052BA-AB24-44C1-B413-67F51EE9775C}" presName="imagNode" presStyleLbl="fgImgPlace1" presStyleIdx="1" presStyleCnt="4" custLinFactX="-11487" custLinFactNeighborX="-100000" custLinFactNeighborY="222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33C5C48-8DE2-4709-A0BA-146BF5670754}" type="pres">
      <dgm:prSet presAssocID="{B05EB808-F596-40BE-ACE9-5A4FDDD40CE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FC6C7F2-AF34-40F0-9D1A-A113781AE996}" type="pres">
      <dgm:prSet presAssocID="{F75DD5F8-BF62-44B1-8018-ACC96AB34C09}" presName="compNode" presStyleCnt="0"/>
      <dgm:spPr/>
    </dgm:pt>
    <dgm:pt modelId="{EEB8F2C8-D3E7-42C0-872D-44325A3DAFA5}" type="pres">
      <dgm:prSet presAssocID="{F75DD5F8-BF62-44B1-8018-ACC96AB34C09}" presName="node" presStyleLbl="node1" presStyleIdx="2" presStyleCnt="4" custLinFactX="8398" custLinFactNeighborX="100000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C3FE4C-29ED-4DE5-841A-9E084533DBC9}" type="pres">
      <dgm:prSet presAssocID="{F75DD5F8-BF62-44B1-8018-ACC96AB34C09}" presName="invisiNode" presStyleLbl="node1" presStyleIdx="2" presStyleCnt="4"/>
      <dgm:spPr/>
    </dgm:pt>
    <dgm:pt modelId="{8DFDFA44-2C1D-44EA-A9A2-8D56D73BA96B}" type="pres">
      <dgm:prSet presAssocID="{F75DD5F8-BF62-44B1-8018-ACC96AB34C09}" presName="imagNode" presStyleLbl="fgImgPlace1" presStyleIdx="2" presStyleCnt="4" custLinFactX="4274" custLinFactNeighborX="100000" custLinFactNeighborY="222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5159CEB9-F891-4A6A-B03E-5F49ACA103E5}" type="pres">
      <dgm:prSet presAssocID="{996E185D-01C2-4F6A-A152-8577656EC43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E01AA66-1E9B-4010-AD42-4BC62F6B3854}" type="pres">
      <dgm:prSet presAssocID="{7EDBE498-18BD-4EA7-A07B-AF107375CEC8}" presName="compNode" presStyleCnt="0"/>
      <dgm:spPr/>
    </dgm:pt>
    <dgm:pt modelId="{85B44B74-0CAC-416B-83BF-586E0FB47E91}" type="pres">
      <dgm:prSet presAssocID="{7EDBE498-18BD-4EA7-A07B-AF107375CEC8}" presName="node" presStyleLbl="node1" presStyleIdx="3" presStyleCnt="4" custLinFactX="-12938" custLinFactNeighborX="-100000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6ED4D4-3C51-4F12-BF51-1D56BECAE9D2}" type="pres">
      <dgm:prSet presAssocID="{7EDBE498-18BD-4EA7-A07B-AF107375CEC8}" presName="invisiNode" presStyleLbl="node1" presStyleIdx="3" presStyleCnt="4"/>
      <dgm:spPr/>
    </dgm:pt>
    <dgm:pt modelId="{B2337D15-4CDD-483E-9E75-222FCC45A5C4}" type="pres">
      <dgm:prSet presAssocID="{7EDBE498-18BD-4EA7-A07B-AF107375CEC8}" presName="imagNode" presStyleLbl="fgImgPlace1" presStyleIdx="3" presStyleCnt="4" custLinFactX="-12938" custLinFactNeighborX="-100000" custLinFactNeighborY="222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913039E5-3C42-447A-8EE3-776863F7A4B4}" type="presOf" srcId="{FB3CE145-6183-4A9F-93A1-BC7DA4C7EE28}" destId="{205C1A22-8B2D-4007-B34B-E2578D6D1CA4}" srcOrd="0" destOrd="0" presId="urn:microsoft.com/office/officeart/2005/8/layout/pList2#6"/>
    <dgm:cxn modelId="{B4F03196-5342-46DB-BB13-AE6E2845E4BA}" srcId="{9EC3372D-64CA-47AC-9CFD-65A78852CB7B}" destId="{FB3CE145-6183-4A9F-93A1-BC7DA4C7EE28}" srcOrd="0" destOrd="0" parTransId="{7D85BB5E-035F-43B0-9582-16BEE5EC328D}" sibTransId="{45A00BA3-9A16-423A-84A3-6BED757ED151}"/>
    <dgm:cxn modelId="{918B2B81-CAFB-43D8-BF7C-DAACD16C1A6C}" type="presOf" srcId="{225052BA-AB24-44C1-B413-67F51EE9775C}" destId="{5900376D-32F9-406A-A0BC-4B76F69253D7}" srcOrd="0" destOrd="0" presId="urn:microsoft.com/office/officeart/2005/8/layout/pList2#6"/>
    <dgm:cxn modelId="{F4E0585C-47E3-4536-9D20-EBB93AF46897}" type="presOf" srcId="{F75DD5F8-BF62-44B1-8018-ACC96AB34C09}" destId="{EEB8F2C8-D3E7-42C0-872D-44325A3DAFA5}" srcOrd="0" destOrd="0" presId="urn:microsoft.com/office/officeart/2005/8/layout/pList2#6"/>
    <dgm:cxn modelId="{7374F401-6F51-45BB-BAF2-2990CE3E10B8}" type="presOf" srcId="{9EC3372D-64CA-47AC-9CFD-65A78852CB7B}" destId="{6F06DF02-0A4D-4EF0-AC62-042E341F8EFC}" srcOrd="0" destOrd="0" presId="urn:microsoft.com/office/officeart/2005/8/layout/pList2#6"/>
    <dgm:cxn modelId="{4F6DA6D7-0E05-4883-AAD5-2748A0572E39}" type="presOf" srcId="{45A00BA3-9A16-423A-84A3-6BED757ED151}" destId="{DDE23D6F-A6A3-44BD-B30D-E1E5FA65E5D8}" srcOrd="0" destOrd="0" presId="urn:microsoft.com/office/officeart/2005/8/layout/pList2#6"/>
    <dgm:cxn modelId="{93725601-AFEE-4196-8B86-5C1D5F0AE00B}" srcId="{9EC3372D-64CA-47AC-9CFD-65A78852CB7B}" destId="{F75DD5F8-BF62-44B1-8018-ACC96AB34C09}" srcOrd="2" destOrd="0" parTransId="{EAE944F4-C180-45E4-B9E8-D70F47658F16}" sibTransId="{996E185D-01C2-4F6A-A152-8577656EC43D}"/>
    <dgm:cxn modelId="{587ACE12-0919-46C7-B74F-7778853CF1CA}" srcId="{9EC3372D-64CA-47AC-9CFD-65A78852CB7B}" destId="{7EDBE498-18BD-4EA7-A07B-AF107375CEC8}" srcOrd="3" destOrd="0" parTransId="{2F37B395-50A1-4EA3-A64B-2D63D1FE4DD4}" sibTransId="{6C0499EC-BF04-4F15-8BBE-13F22EF88ACC}"/>
    <dgm:cxn modelId="{EB6C3F06-7613-4302-BBF1-620C4771DE81}" srcId="{9EC3372D-64CA-47AC-9CFD-65A78852CB7B}" destId="{225052BA-AB24-44C1-B413-67F51EE9775C}" srcOrd="1" destOrd="0" parTransId="{6F2B8DD1-7B77-4BDA-ADF2-274DA9C917F8}" sibTransId="{B05EB808-F596-40BE-ACE9-5A4FDDD40CED}"/>
    <dgm:cxn modelId="{69FB137C-BEB9-4921-81E5-680C39D90A56}" type="presOf" srcId="{B05EB808-F596-40BE-ACE9-5A4FDDD40CED}" destId="{233C5C48-8DE2-4709-A0BA-146BF5670754}" srcOrd="0" destOrd="0" presId="urn:microsoft.com/office/officeart/2005/8/layout/pList2#6"/>
    <dgm:cxn modelId="{C3FAACF8-CBAF-4B3D-A94B-C69293E1AE9C}" type="presOf" srcId="{7EDBE498-18BD-4EA7-A07B-AF107375CEC8}" destId="{85B44B74-0CAC-416B-83BF-586E0FB47E91}" srcOrd="0" destOrd="0" presId="urn:microsoft.com/office/officeart/2005/8/layout/pList2#6"/>
    <dgm:cxn modelId="{7A8BEC47-0FB2-44C3-A23C-ADB0DAAFA680}" type="presOf" srcId="{996E185D-01C2-4F6A-A152-8577656EC43D}" destId="{5159CEB9-F891-4A6A-B03E-5F49ACA103E5}" srcOrd="0" destOrd="0" presId="urn:microsoft.com/office/officeart/2005/8/layout/pList2#6"/>
    <dgm:cxn modelId="{43FF765B-8C01-486B-8316-0C1BEE8F2AED}" type="presParOf" srcId="{6F06DF02-0A4D-4EF0-AC62-042E341F8EFC}" destId="{9D088A03-46A9-45F3-B5B8-B910E82965F7}" srcOrd="0" destOrd="0" presId="urn:microsoft.com/office/officeart/2005/8/layout/pList2#6"/>
    <dgm:cxn modelId="{8016677F-500F-48D0-B358-AD1B6FD930C5}" type="presParOf" srcId="{6F06DF02-0A4D-4EF0-AC62-042E341F8EFC}" destId="{019AEDC0-CED6-4419-B0A5-7864F916A1EF}" srcOrd="1" destOrd="0" presId="urn:microsoft.com/office/officeart/2005/8/layout/pList2#6"/>
    <dgm:cxn modelId="{DA750795-C601-4392-8891-A737E4692B31}" type="presParOf" srcId="{019AEDC0-CED6-4419-B0A5-7864F916A1EF}" destId="{9229793C-F875-4B88-8CAF-D9BC86E0838F}" srcOrd="0" destOrd="0" presId="urn:microsoft.com/office/officeart/2005/8/layout/pList2#6"/>
    <dgm:cxn modelId="{9329C563-711C-4D78-9B9F-6A17D35E5551}" type="presParOf" srcId="{9229793C-F875-4B88-8CAF-D9BC86E0838F}" destId="{205C1A22-8B2D-4007-B34B-E2578D6D1CA4}" srcOrd="0" destOrd="0" presId="urn:microsoft.com/office/officeart/2005/8/layout/pList2#6"/>
    <dgm:cxn modelId="{2C278A1E-CE15-4B41-A06B-BB59BBD5F151}" type="presParOf" srcId="{9229793C-F875-4B88-8CAF-D9BC86E0838F}" destId="{F8888E55-955E-4DD3-B760-0C83761EBEB4}" srcOrd="1" destOrd="0" presId="urn:microsoft.com/office/officeart/2005/8/layout/pList2#6"/>
    <dgm:cxn modelId="{511CA48E-4D6A-4ECD-976A-4A8557C4BB1B}" type="presParOf" srcId="{9229793C-F875-4B88-8CAF-D9BC86E0838F}" destId="{232D3AF7-B8DF-4132-B206-C262FD9AB057}" srcOrd="2" destOrd="0" presId="urn:microsoft.com/office/officeart/2005/8/layout/pList2#6"/>
    <dgm:cxn modelId="{54DEC0C2-8E85-4CFE-BD58-0F3838A50AF9}" type="presParOf" srcId="{019AEDC0-CED6-4419-B0A5-7864F916A1EF}" destId="{DDE23D6F-A6A3-44BD-B30D-E1E5FA65E5D8}" srcOrd="1" destOrd="0" presId="urn:microsoft.com/office/officeart/2005/8/layout/pList2#6"/>
    <dgm:cxn modelId="{1A3B213E-B790-493A-A4FA-04D19AAB631F}" type="presParOf" srcId="{019AEDC0-CED6-4419-B0A5-7864F916A1EF}" destId="{0B14EAE1-04F2-4AE6-8B0A-79A6988B0C84}" srcOrd="2" destOrd="0" presId="urn:microsoft.com/office/officeart/2005/8/layout/pList2#6"/>
    <dgm:cxn modelId="{07C77011-DB76-494D-926F-6F89D10C7782}" type="presParOf" srcId="{0B14EAE1-04F2-4AE6-8B0A-79A6988B0C84}" destId="{5900376D-32F9-406A-A0BC-4B76F69253D7}" srcOrd="0" destOrd="0" presId="urn:microsoft.com/office/officeart/2005/8/layout/pList2#6"/>
    <dgm:cxn modelId="{A5903A26-2A90-4015-BA78-A469739C68E6}" type="presParOf" srcId="{0B14EAE1-04F2-4AE6-8B0A-79A6988B0C84}" destId="{F53DF33B-CBE0-4D15-B5EB-04365D5B1AB6}" srcOrd="1" destOrd="0" presId="urn:microsoft.com/office/officeart/2005/8/layout/pList2#6"/>
    <dgm:cxn modelId="{E9C61E4C-1AFB-4160-A66E-D9762D07BF47}" type="presParOf" srcId="{0B14EAE1-04F2-4AE6-8B0A-79A6988B0C84}" destId="{3FABB4ED-C59F-42A6-A798-AD3213ED8317}" srcOrd="2" destOrd="0" presId="urn:microsoft.com/office/officeart/2005/8/layout/pList2#6"/>
    <dgm:cxn modelId="{017CDD17-8E77-40BA-922C-1E28B6D9D799}" type="presParOf" srcId="{019AEDC0-CED6-4419-B0A5-7864F916A1EF}" destId="{233C5C48-8DE2-4709-A0BA-146BF5670754}" srcOrd="3" destOrd="0" presId="urn:microsoft.com/office/officeart/2005/8/layout/pList2#6"/>
    <dgm:cxn modelId="{6037CE51-39A5-4762-BB67-0BBC6CFCEADB}" type="presParOf" srcId="{019AEDC0-CED6-4419-B0A5-7864F916A1EF}" destId="{6FC6C7F2-AF34-40F0-9D1A-A113781AE996}" srcOrd="4" destOrd="0" presId="urn:microsoft.com/office/officeart/2005/8/layout/pList2#6"/>
    <dgm:cxn modelId="{B3649F8D-8428-43EC-B83A-9C2896888708}" type="presParOf" srcId="{6FC6C7F2-AF34-40F0-9D1A-A113781AE996}" destId="{EEB8F2C8-D3E7-42C0-872D-44325A3DAFA5}" srcOrd="0" destOrd="0" presId="urn:microsoft.com/office/officeart/2005/8/layout/pList2#6"/>
    <dgm:cxn modelId="{3B3A1BAC-DBEF-499E-834F-0ABA7D2BFC3A}" type="presParOf" srcId="{6FC6C7F2-AF34-40F0-9D1A-A113781AE996}" destId="{82C3FE4C-29ED-4DE5-841A-9E084533DBC9}" srcOrd="1" destOrd="0" presId="urn:microsoft.com/office/officeart/2005/8/layout/pList2#6"/>
    <dgm:cxn modelId="{6DD6395B-70D3-4E6C-BE9B-7AEB83F4574D}" type="presParOf" srcId="{6FC6C7F2-AF34-40F0-9D1A-A113781AE996}" destId="{8DFDFA44-2C1D-44EA-A9A2-8D56D73BA96B}" srcOrd="2" destOrd="0" presId="urn:microsoft.com/office/officeart/2005/8/layout/pList2#6"/>
    <dgm:cxn modelId="{5BE913FE-4C37-4D39-8B39-9969EB237A9F}" type="presParOf" srcId="{019AEDC0-CED6-4419-B0A5-7864F916A1EF}" destId="{5159CEB9-F891-4A6A-B03E-5F49ACA103E5}" srcOrd="5" destOrd="0" presId="urn:microsoft.com/office/officeart/2005/8/layout/pList2#6"/>
    <dgm:cxn modelId="{E09632F4-DDF2-4156-9AD9-5D675600D571}" type="presParOf" srcId="{019AEDC0-CED6-4419-B0A5-7864F916A1EF}" destId="{1E01AA66-1E9B-4010-AD42-4BC62F6B3854}" srcOrd="6" destOrd="0" presId="urn:microsoft.com/office/officeart/2005/8/layout/pList2#6"/>
    <dgm:cxn modelId="{6741B373-4E01-4BA5-86C4-522D876B1B9D}" type="presParOf" srcId="{1E01AA66-1E9B-4010-AD42-4BC62F6B3854}" destId="{85B44B74-0CAC-416B-83BF-586E0FB47E91}" srcOrd="0" destOrd="0" presId="urn:microsoft.com/office/officeart/2005/8/layout/pList2#6"/>
    <dgm:cxn modelId="{FEF7CCB4-1D8A-448B-A489-026601CD82F9}" type="presParOf" srcId="{1E01AA66-1E9B-4010-AD42-4BC62F6B3854}" destId="{1F6ED4D4-3C51-4F12-BF51-1D56BECAE9D2}" srcOrd="1" destOrd="0" presId="urn:microsoft.com/office/officeart/2005/8/layout/pList2#6"/>
    <dgm:cxn modelId="{90986FD3-1EF7-4787-A205-894BB3486D36}" type="presParOf" srcId="{1E01AA66-1E9B-4010-AD42-4BC62F6B3854}" destId="{B2337D15-4CDD-483E-9E75-222FCC45A5C4}" srcOrd="2" destOrd="0" presId="urn:microsoft.com/office/officeart/2005/8/layout/pList2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EC3372D-64CA-47AC-9CFD-65A78852CB7B}" type="doc">
      <dgm:prSet loTypeId="urn:microsoft.com/office/officeart/2005/8/layout/pList2#7" loCatId="list" qsTypeId="urn:microsoft.com/office/officeart/2005/8/quickstyle/simple1" qsCatId="simple" csTypeId="urn:microsoft.com/office/officeart/2005/8/colors/colorful5" csCatId="colorful" phldr="1"/>
      <dgm:spPr/>
    </dgm:pt>
    <dgm:pt modelId="{AFD8D26A-5BCB-4C01-A051-3D9E23C27B22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Установка </a:t>
          </a:r>
          <a:r>
            <a:rPr lang="ru-RU" b="1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теплосчетчиков</a:t>
          </a:r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в муниципальных учреждениях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0,2 млн.руб.</a:t>
          </a:r>
          <a:endParaRPr lang="ru-RU" b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01A3C12E-90BB-4BB2-8FE2-1FC9C8CEC892}" type="parTrans" cxnId="{B0F3763F-E8C0-453D-B062-3221E7324526}">
      <dgm:prSet/>
      <dgm:spPr/>
      <dgm:t>
        <a:bodyPr/>
        <a:lstStyle/>
        <a:p>
          <a:endParaRPr lang="ru-RU"/>
        </a:p>
      </dgm:t>
    </dgm:pt>
    <dgm:pt modelId="{FA447F56-04FB-43EE-86BD-086559B0273E}" type="sibTrans" cxnId="{B0F3763F-E8C0-453D-B062-3221E7324526}">
      <dgm:prSet/>
      <dgm:spPr/>
      <dgm:t>
        <a:bodyPr/>
        <a:lstStyle/>
        <a:p>
          <a:endParaRPr lang="ru-RU"/>
        </a:p>
      </dgm:t>
    </dgm:pt>
    <dgm:pt modelId="{58ECB54B-CA60-48A9-8EC2-7FF5A9A4734C}">
      <dgm:prSet/>
      <dgm:spPr/>
      <dgm:t>
        <a:bodyPr/>
        <a:lstStyle/>
        <a:p>
          <a:r>
            <a:rPr lang="ru-RU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Осуществление областных государственных полномочий в области регулирования тарифов на услуги организаций и в сфере водоснабжения и водоотведения  </a:t>
          </a:r>
        </a:p>
        <a:p>
          <a:r>
            <a:rPr lang="ru-RU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0,1 млн.руб.</a:t>
          </a:r>
          <a:endParaRPr lang="ru-RU" b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9ABBA66F-D148-46DD-B409-345469279A09}" type="parTrans" cxnId="{6026F1DA-AA77-4FE8-94C0-E1A707594BF3}">
      <dgm:prSet/>
      <dgm:spPr/>
      <dgm:t>
        <a:bodyPr/>
        <a:lstStyle/>
        <a:p>
          <a:endParaRPr lang="ru-RU"/>
        </a:p>
      </dgm:t>
    </dgm:pt>
    <dgm:pt modelId="{CFFAE303-7C2A-41AA-BF05-3DA35E8315F8}" type="sibTrans" cxnId="{6026F1DA-AA77-4FE8-94C0-E1A707594BF3}">
      <dgm:prSet/>
      <dgm:spPr/>
      <dgm:t>
        <a:bodyPr/>
        <a:lstStyle/>
        <a:p>
          <a:endParaRPr lang="ru-RU"/>
        </a:p>
      </dgm:t>
    </dgm:pt>
    <dgm:pt modelId="{B9ED490A-BA98-4DAD-9422-D494A8AFBB48}">
      <dgm:prSet/>
      <dgm:spPr/>
      <dgm:t>
        <a:bodyPr/>
        <a:lstStyle/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Актуализация схем теплоснабжения</a:t>
          </a:r>
        </a:p>
        <a:p>
          <a:r>
            <a:rPr lang="ru-RU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0,1 млн.руб.</a:t>
          </a:r>
          <a:endParaRPr lang="ru-RU" b="1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gm:t>
    </dgm:pt>
    <dgm:pt modelId="{B5902322-CFAD-4250-B538-7594B6BFCF75}" type="parTrans" cxnId="{3A50A989-5CE2-447E-A8A0-1C1C6A61A613}">
      <dgm:prSet/>
      <dgm:spPr/>
      <dgm:t>
        <a:bodyPr/>
        <a:lstStyle/>
        <a:p>
          <a:endParaRPr lang="ru-RU"/>
        </a:p>
      </dgm:t>
    </dgm:pt>
    <dgm:pt modelId="{D50C7885-8ECB-4218-8077-184E26F1CCA3}" type="sibTrans" cxnId="{3A50A989-5CE2-447E-A8A0-1C1C6A61A613}">
      <dgm:prSet/>
      <dgm:spPr/>
      <dgm:t>
        <a:bodyPr/>
        <a:lstStyle/>
        <a:p>
          <a:endParaRPr lang="ru-RU"/>
        </a:p>
      </dgm:t>
    </dgm:pt>
    <dgm:pt modelId="{6F06DF02-0A4D-4EF0-AC62-042E341F8EFC}" type="pres">
      <dgm:prSet presAssocID="{9EC3372D-64CA-47AC-9CFD-65A78852CB7B}" presName="Name0" presStyleCnt="0">
        <dgm:presLayoutVars>
          <dgm:dir/>
          <dgm:resizeHandles val="exact"/>
        </dgm:presLayoutVars>
      </dgm:prSet>
      <dgm:spPr/>
    </dgm:pt>
    <dgm:pt modelId="{9D088A03-46A9-45F3-B5B8-B910E82965F7}" type="pres">
      <dgm:prSet presAssocID="{9EC3372D-64CA-47AC-9CFD-65A78852CB7B}" presName="bkgdShp" presStyleLbl="alignAccFollowNode1" presStyleIdx="0" presStyleCnt="1"/>
      <dgm:spPr/>
    </dgm:pt>
    <dgm:pt modelId="{019AEDC0-CED6-4419-B0A5-7864F916A1EF}" type="pres">
      <dgm:prSet presAssocID="{9EC3372D-64CA-47AC-9CFD-65A78852CB7B}" presName="linComp" presStyleCnt="0"/>
      <dgm:spPr/>
    </dgm:pt>
    <dgm:pt modelId="{554E99C5-271C-4350-A453-333D84701686}" type="pres">
      <dgm:prSet presAssocID="{58ECB54B-CA60-48A9-8EC2-7FF5A9A4734C}" presName="compNode" presStyleCnt="0"/>
      <dgm:spPr/>
    </dgm:pt>
    <dgm:pt modelId="{67E91F5C-EA26-4D0B-914F-CB83FF8DD789}" type="pres">
      <dgm:prSet presAssocID="{58ECB54B-CA60-48A9-8EC2-7FF5A9A4734C}" presName="node" presStyleLbl="node1" presStyleIdx="0" presStyleCnt="3" custLinFactX="100000" custLinFactNeighborX="122871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27D50F-0F62-49AE-BC02-03EA12D9AC0C}" type="pres">
      <dgm:prSet presAssocID="{58ECB54B-CA60-48A9-8EC2-7FF5A9A4734C}" presName="invisiNode" presStyleLbl="node1" presStyleIdx="0" presStyleCnt="3"/>
      <dgm:spPr/>
    </dgm:pt>
    <dgm:pt modelId="{C8BE85ED-D3B4-47DA-B5E9-2660E3622219}" type="pres">
      <dgm:prSet presAssocID="{58ECB54B-CA60-48A9-8EC2-7FF5A9A4734C}" presName="imagNode" presStyleLbl="fgImgPlace1" presStyleIdx="0" presStyleCnt="3" custLinFactX="100000" custLinFactNeighborX="119805" custLinFactNeighborY="222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759D5A1-B776-401F-AC50-AD32DE25DAED}" type="pres">
      <dgm:prSet presAssocID="{CFFAE303-7C2A-41AA-BF05-3DA35E8315F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71DF802-9E7B-49BA-ACE1-DFBC8D876A09}" type="pres">
      <dgm:prSet presAssocID="{B9ED490A-BA98-4DAD-9422-D494A8AFBB48}" presName="compNode" presStyleCnt="0"/>
      <dgm:spPr/>
    </dgm:pt>
    <dgm:pt modelId="{2991F328-FB11-4090-ACA3-4B802747E118}" type="pres">
      <dgm:prSet presAssocID="{B9ED490A-BA98-4DAD-9422-D494A8AFBB4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6D4EB2-650C-480D-A842-B0CB3919428B}" type="pres">
      <dgm:prSet presAssocID="{B9ED490A-BA98-4DAD-9422-D494A8AFBB48}" presName="invisiNode" presStyleLbl="node1" presStyleIdx="1" presStyleCnt="3"/>
      <dgm:spPr/>
    </dgm:pt>
    <dgm:pt modelId="{B9FF59E7-E732-44EA-A4BA-9949918A8428}" type="pres">
      <dgm:prSet presAssocID="{B9ED490A-BA98-4DAD-9422-D494A8AFBB48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AA282AA-F0D0-4785-AB27-78188647284B}" type="pres">
      <dgm:prSet presAssocID="{D50C7885-8ECB-4218-8077-184E26F1CCA3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8A64172-06C1-4BA0-9B67-14AAB3ECBB96}" type="pres">
      <dgm:prSet presAssocID="{AFD8D26A-5BCB-4C01-A051-3D9E23C27B22}" presName="compNode" presStyleCnt="0"/>
      <dgm:spPr/>
    </dgm:pt>
    <dgm:pt modelId="{54D83CF0-DC47-4AD0-9C3F-BF66CB2A389E}" type="pres">
      <dgm:prSet presAssocID="{AFD8D26A-5BCB-4C01-A051-3D9E23C27B22}" presName="node" presStyleLbl="node1" presStyleIdx="2" presStyleCnt="3" custLinFactX="-100000" custLinFactNeighborX="-121012" custLinFactNeighborY="8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AE4007-EA3E-4912-9E16-BBC5FAD38178}" type="pres">
      <dgm:prSet presAssocID="{AFD8D26A-5BCB-4C01-A051-3D9E23C27B22}" presName="invisiNode" presStyleLbl="node1" presStyleIdx="2" presStyleCnt="3"/>
      <dgm:spPr/>
    </dgm:pt>
    <dgm:pt modelId="{07257435-A3D8-41D1-A8D7-8E8062675EF6}" type="pres">
      <dgm:prSet presAssocID="{AFD8D26A-5BCB-4C01-A051-3D9E23C27B22}" presName="imagNode" presStyleLbl="fgImgPlace1" presStyleIdx="2" presStyleCnt="3" custLinFactX="-100000" custLinFactNeighborX="-117945" custLinFactNeighborY="-287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025348AD-BE10-46D8-A4B3-B6F98F7DBB7F}" type="presOf" srcId="{CFFAE303-7C2A-41AA-BF05-3DA35E8315F8}" destId="{C759D5A1-B776-401F-AC50-AD32DE25DAED}" srcOrd="0" destOrd="0" presId="urn:microsoft.com/office/officeart/2005/8/layout/pList2#7"/>
    <dgm:cxn modelId="{4055CE41-AE39-48DD-8469-440C47890E9C}" type="presOf" srcId="{58ECB54B-CA60-48A9-8EC2-7FF5A9A4734C}" destId="{67E91F5C-EA26-4D0B-914F-CB83FF8DD789}" srcOrd="0" destOrd="0" presId="urn:microsoft.com/office/officeart/2005/8/layout/pList2#7"/>
    <dgm:cxn modelId="{6026F1DA-AA77-4FE8-94C0-E1A707594BF3}" srcId="{9EC3372D-64CA-47AC-9CFD-65A78852CB7B}" destId="{58ECB54B-CA60-48A9-8EC2-7FF5A9A4734C}" srcOrd="0" destOrd="0" parTransId="{9ABBA66F-D148-46DD-B409-345469279A09}" sibTransId="{CFFAE303-7C2A-41AA-BF05-3DA35E8315F8}"/>
    <dgm:cxn modelId="{3A50A989-5CE2-447E-A8A0-1C1C6A61A613}" srcId="{9EC3372D-64CA-47AC-9CFD-65A78852CB7B}" destId="{B9ED490A-BA98-4DAD-9422-D494A8AFBB48}" srcOrd="1" destOrd="0" parTransId="{B5902322-CFAD-4250-B538-7594B6BFCF75}" sibTransId="{D50C7885-8ECB-4218-8077-184E26F1CCA3}"/>
    <dgm:cxn modelId="{483325C5-2830-41B6-B0C0-8B1015D0E906}" type="presOf" srcId="{AFD8D26A-5BCB-4C01-A051-3D9E23C27B22}" destId="{54D83CF0-DC47-4AD0-9C3F-BF66CB2A389E}" srcOrd="0" destOrd="0" presId="urn:microsoft.com/office/officeart/2005/8/layout/pList2#7"/>
    <dgm:cxn modelId="{EA32F6FF-9187-47C9-B617-E42ED49918A7}" type="presOf" srcId="{D50C7885-8ECB-4218-8077-184E26F1CCA3}" destId="{2AA282AA-F0D0-4785-AB27-78188647284B}" srcOrd="0" destOrd="0" presId="urn:microsoft.com/office/officeart/2005/8/layout/pList2#7"/>
    <dgm:cxn modelId="{0FEBDDE7-AE53-4BF4-9DA2-87249755129B}" type="presOf" srcId="{B9ED490A-BA98-4DAD-9422-D494A8AFBB48}" destId="{2991F328-FB11-4090-ACA3-4B802747E118}" srcOrd="0" destOrd="0" presId="urn:microsoft.com/office/officeart/2005/8/layout/pList2#7"/>
    <dgm:cxn modelId="{7EF46970-38F8-49EC-B9BD-32CA99F44415}" type="presOf" srcId="{9EC3372D-64CA-47AC-9CFD-65A78852CB7B}" destId="{6F06DF02-0A4D-4EF0-AC62-042E341F8EFC}" srcOrd="0" destOrd="0" presId="urn:microsoft.com/office/officeart/2005/8/layout/pList2#7"/>
    <dgm:cxn modelId="{B0F3763F-E8C0-453D-B062-3221E7324526}" srcId="{9EC3372D-64CA-47AC-9CFD-65A78852CB7B}" destId="{AFD8D26A-5BCB-4C01-A051-3D9E23C27B22}" srcOrd="2" destOrd="0" parTransId="{01A3C12E-90BB-4BB2-8FE2-1FC9C8CEC892}" sibTransId="{FA447F56-04FB-43EE-86BD-086559B0273E}"/>
    <dgm:cxn modelId="{16B17B76-04EE-43A1-8D4E-569658E62B0E}" type="presParOf" srcId="{6F06DF02-0A4D-4EF0-AC62-042E341F8EFC}" destId="{9D088A03-46A9-45F3-B5B8-B910E82965F7}" srcOrd="0" destOrd="0" presId="urn:microsoft.com/office/officeart/2005/8/layout/pList2#7"/>
    <dgm:cxn modelId="{D4A9E54B-D8B7-4DE3-A068-7CA1614D1F50}" type="presParOf" srcId="{6F06DF02-0A4D-4EF0-AC62-042E341F8EFC}" destId="{019AEDC0-CED6-4419-B0A5-7864F916A1EF}" srcOrd="1" destOrd="0" presId="urn:microsoft.com/office/officeart/2005/8/layout/pList2#7"/>
    <dgm:cxn modelId="{7AF98253-66DB-43A6-A6C2-86A7E0011A03}" type="presParOf" srcId="{019AEDC0-CED6-4419-B0A5-7864F916A1EF}" destId="{554E99C5-271C-4350-A453-333D84701686}" srcOrd="0" destOrd="0" presId="urn:microsoft.com/office/officeart/2005/8/layout/pList2#7"/>
    <dgm:cxn modelId="{4AE4FB42-BA82-41D2-9AAC-B885BC5902FA}" type="presParOf" srcId="{554E99C5-271C-4350-A453-333D84701686}" destId="{67E91F5C-EA26-4D0B-914F-CB83FF8DD789}" srcOrd="0" destOrd="0" presId="urn:microsoft.com/office/officeart/2005/8/layout/pList2#7"/>
    <dgm:cxn modelId="{A471E944-1060-421F-AE92-06F9B5BB7F74}" type="presParOf" srcId="{554E99C5-271C-4350-A453-333D84701686}" destId="{EC27D50F-0F62-49AE-BC02-03EA12D9AC0C}" srcOrd="1" destOrd="0" presId="urn:microsoft.com/office/officeart/2005/8/layout/pList2#7"/>
    <dgm:cxn modelId="{F932CE96-6621-47E6-9213-14C1EE9D6980}" type="presParOf" srcId="{554E99C5-271C-4350-A453-333D84701686}" destId="{C8BE85ED-D3B4-47DA-B5E9-2660E3622219}" srcOrd="2" destOrd="0" presId="urn:microsoft.com/office/officeart/2005/8/layout/pList2#7"/>
    <dgm:cxn modelId="{CAA60E05-0A90-4790-B68B-1CB558BF6581}" type="presParOf" srcId="{019AEDC0-CED6-4419-B0A5-7864F916A1EF}" destId="{C759D5A1-B776-401F-AC50-AD32DE25DAED}" srcOrd="1" destOrd="0" presId="urn:microsoft.com/office/officeart/2005/8/layout/pList2#7"/>
    <dgm:cxn modelId="{23BB6F64-8648-4AC7-B07D-166F1AD63B4B}" type="presParOf" srcId="{019AEDC0-CED6-4419-B0A5-7864F916A1EF}" destId="{071DF802-9E7B-49BA-ACE1-DFBC8D876A09}" srcOrd="2" destOrd="0" presId="urn:microsoft.com/office/officeart/2005/8/layout/pList2#7"/>
    <dgm:cxn modelId="{43C46976-16CB-4AC7-99F1-501AAB3CD94F}" type="presParOf" srcId="{071DF802-9E7B-49BA-ACE1-DFBC8D876A09}" destId="{2991F328-FB11-4090-ACA3-4B802747E118}" srcOrd="0" destOrd="0" presId="urn:microsoft.com/office/officeart/2005/8/layout/pList2#7"/>
    <dgm:cxn modelId="{1BD168E5-FE01-4C7A-96F2-2688FF23A425}" type="presParOf" srcId="{071DF802-9E7B-49BA-ACE1-DFBC8D876A09}" destId="{FB6D4EB2-650C-480D-A842-B0CB3919428B}" srcOrd="1" destOrd="0" presId="urn:microsoft.com/office/officeart/2005/8/layout/pList2#7"/>
    <dgm:cxn modelId="{DAD78952-EAFF-45F9-A831-BB7E38875359}" type="presParOf" srcId="{071DF802-9E7B-49BA-ACE1-DFBC8D876A09}" destId="{B9FF59E7-E732-44EA-A4BA-9949918A8428}" srcOrd="2" destOrd="0" presId="urn:microsoft.com/office/officeart/2005/8/layout/pList2#7"/>
    <dgm:cxn modelId="{4D316AF6-D5A1-4511-9C38-C6B1B24D89EE}" type="presParOf" srcId="{019AEDC0-CED6-4419-B0A5-7864F916A1EF}" destId="{2AA282AA-F0D0-4785-AB27-78188647284B}" srcOrd="3" destOrd="0" presId="urn:microsoft.com/office/officeart/2005/8/layout/pList2#7"/>
    <dgm:cxn modelId="{5799699B-4259-4AFF-A574-6CD5ADFBC8D3}" type="presParOf" srcId="{019AEDC0-CED6-4419-B0A5-7864F916A1EF}" destId="{68A64172-06C1-4BA0-9B67-14AAB3ECBB96}" srcOrd="4" destOrd="0" presId="urn:microsoft.com/office/officeart/2005/8/layout/pList2#7"/>
    <dgm:cxn modelId="{EE22D114-B9BA-4AEB-A070-84A8176F4AC7}" type="presParOf" srcId="{68A64172-06C1-4BA0-9B67-14AAB3ECBB96}" destId="{54D83CF0-DC47-4AD0-9C3F-BF66CB2A389E}" srcOrd="0" destOrd="0" presId="urn:microsoft.com/office/officeart/2005/8/layout/pList2#7"/>
    <dgm:cxn modelId="{86414A8C-7EFE-4593-8E0E-371E4C8B6570}" type="presParOf" srcId="{68A64172-06C1-4BA0-9B67-14AAB3ECBB96}" destId="{AFAE4007-EA3E-4912-9E16-BBC5FAD38178}" srcOrd="1" destOrd="0" presId="urn:microsoft.com/office/officeart/2005/8/layout/pList2#7"/>
    <dgm:cxn modelId="{BEDF5941-2B5E-48DC-8EE2-DDE560E07D12}" type="presParOf" srcId="{68A64172-06C1-4BA0-9B67-14AAB3ECBB96}" destId="{07257435-A3D8-41D1-A8D7-8E8062675EF6}" srcOrd="2" destOrd="0" presId="urn:microsoft.com/office/officeart/2005/8/layout/pList2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BDB247A-BAE4-4DDF-89F0-7977E1326F22}" type="doc">
      <dgm:prSet loTypeId="urn:microsoft.com/office/officeart/2005/8/layout/pList2#8" loCatId="list" qsTypeId="urn:microsoft.com/office/officeart/2005/8/quickstyle/simple1" qsCatId="simple" csTypeId="urn:microsoft.com/office/officeart/2005/8/colors/colorful1#2" csCatId="colorful" phldr="1"/>
      <dgm:spPr/>
    </dgm:pt>
    <dgm:pt modelId="{4E4185AF-6158-4AA7-89D1-8D14C6266D60}">
      <dgm:prSet/>
      <dgm:spPr/>
      <dgm:t>
        <a:bodyPr/>
        <a:lstStyle/>
        <a:p>
          <a:r>
            <a:rPr lang="ru-RU" dirty="0" smtClean="0">
              <a:latin typeface="Georgia" pitchFamily="18" charset="0"/>
              <a:cs typeface="Times New Roman" pitchFamily="18" charset="0"/>
            </a:rPr>
            <a:t>Возмещение расходов на оказание услуг по перевозке пассажиров по социально значимым маршрутам  0,6млн.руб.</a:t>
          </a:r>
          <a:endParaRPr lang="ru-RU" dirty="0">
            <a:latin typeface="Georgia" pitchFamily="18" charset="0"/>
            <a:cs typeface="Times New Roman" pitchFamily="18" charset="0"/>
          </a:endParaRPr>
        </a:p>
      </dgm:t>
    </dgm:pt>
    <dgm:pt modelId="{D3DA812C-F8BF-4877-BAE5-7A1BC1943BC5}" type="parTrans" cxnId="{B3B632C1-EDCB-4B11-826B-8FC9FAC28B6C}">
      <dgm:prSet/>
      <dgm:spPr/>
      <dgm:t>
        <a:bodyPr/>
        <a:lstStyle/>
        <a:p>
          <a:endParaRPr lang="ru-RU"/>
        </a:p>
      </dgm:t>
    </dgm:pt>
    <dgm:pt modelId="{4CBBC7C5-6948-4E06-A57B-E0FC35F3A41B}" type="sibTrans" cxnId="{B3B632C1-EDCB-4B11-826B-8FC9FAC28B6C}">
      <dgm:prSet/>
      <dgm:spPr/>
      <dgm:t>
        <a:bodyPr/>
        <a:lstStyle/>
        <a:p>
          <a:endParaRPr lang="ru-RU"/>
        </a:p>
      </dgm:t>
    </dgm:pt>
    <dgm:pt modelId="{DE704126-C1E6-4D0F-A771-A45DCF0F713C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Разработка комплексных схем организации дорожного движения</a:t>
          </a:r>
        </a:p>
        <a:p>
          <a:r>
            <a:rPr lang="ru-RU" dirty="0" smtClean="0">
              <a:latin typeface="Georgia" pitchFamily="18" charset="0"/>
            </a:rPr>
            <a:t> 0,7 млн.руб.</a:t>
          </a:r>
          <a:endParaRPr lang="ru-RU" dirty="0">
            <a:latin typeface="Georgia" pitchFamily="18" charset="0"/>
          </a:endParaRPr>
        </a:p>
      </dgm:t>
    </dgm:pt>
    <dgm:pt modelId="{C53B76A6-0588-41AD-A6C6-542A0FFA832E}" type="parTrans" cxnId="{05F6DB79-E707-418C-B3DC-4488CF8687F8}">
      <dgm:prSet/>
      <dgm:spPr/>
      <dgm:t>
        <a:bodyPr/>
        <a:lstStyle/>
        <a:p>
          <a:endParaRPr lang="ru-RU"/>
        </a:p>
      </dgm:t>
    </dgm:pt>
    <dgm:pt modelId="{BB85FD8A-29D2-4189-B900-0DD1C279D22F}" type="sibTrans" cxnId="{05F6DB79-E707-418C-B3DC-4488CF8687F8}">
      <dgm:prSet/>
      <dgm:spPr/>
      <dgm:t>
        <a:bodyPr/>
        <a:lstStyle/>
        <a:p>
          <a:endParaRPr lang="ru-RU"/>
        </a:p>
      </dgm:t>
    </dgm:pt>
    <dgm:pt modelId="{4000C6CA-A0C5-477D-854E-9970471A593B}" type="pres">
      <dgm:prSet presAssocID="{8BDB247A-BAE4-4DDF-89F0-7977E1326F22}" presName="Name0" presStyleCnt="0">
        <dgm:presLayoutVars>
          <dgm:dir/>
          <dgm:resizeHandles val="exact"/>
        </dgm:presLayoutVars>
      </dgm:prSet>
      <dgm:spPr/>
    </dgm:pt>
    <dgm:pt modelId="{88010B62-084D-4CB9-A211-A5A766DBF86F}" type="pres">
      <dgm:prSet presAssocID="{8BDB247A-BAE4-4DDF-89F0-7977E1326F22}" presName="bkgdShp" presStyleLbl="alignAccFollowNode1" presStyleIdx="0" presStyleCnt="1"/>
      <dgm:spPr/>
    </dgm:pt>
    <dgm:pt modelId="{AE28076A-E31C-452C-AB9F-654B22511AC3}" type="pres">
      <dgm:prSet presAssocID="{8BDB247A-BAE4-4DDF-89F0-7977E1326F22}" presName="linComp" presStyleCnt="0"/>
      <dgm:spPr/>
    </dgm:pt>
    <dgm:pt modelId="{8085E3A8-96D9-458F-8FC4-215A63752D46}" type="pres">
      <dgm:prSet presAssocID="{DE704126-C1E6-4D0F-A771-A45DCF0F713C}" presName="compNode" presStyleCnt="0"/>
      <dgm:spPr/>
    </dgm:pt>
    <dgm:pt modelId="{13DD3190-4525-409F-875A-005F9E10D9A6}" type="pres">
      <dgm:prSet presAssocID="{DE704126-C1E6-4D0F-A771-A45DCF0F713C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94816-07A7-43E0-9C93-0A899F4FB85F}" type="pres">
      <dgm:prSet presAssocID="{DE704126-C1E6-4D0F-A771-A45DCF0F713C}" presName="invisiNode" presStyleLbl="node1" presStyleIdx="0" presStyleCnt="2"/>
      <dgm:spPr/>
    </dgm:pt>
    <dgm:pt modelId="{8D48FD01-2E0B-43CF-99B6-23FBC214D2A6}" type="pres">
      <dgm:prSet presAssocID="{DE704126-C1E6-4D0F-A771-A45DCF0F713C}" presName="imagNode" presStyleLbl="fgImgPlace1" presStyleIdx="0" presStyleCnt="2" custScaleX="81033" custScaleY="9989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A7A5DF8B-341F-4486-B0C8-73DC07E28E3C}" type="pres">
      <dgm:prSet presAssocID="{BB85FD8A-29D2-4189-B900-0DD1C279D22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E74B7A2-904E-48F6-B613-81546DFA2459}" type="pres">
      <dgm:prSet presAssocID="{4E4185AF-6158-4AA7-89D1-8D14C6266D60}" presName="compNode" presStyleCnt="0"/>
      <dgm:spPr/>
    </dgm:pt>
    <dgm:pt modelId="{100224CE-63C1-44C1-893A-395AC57FA78D}" type="pres">
      <dgm:prSet presAssocID="{4E4185AF-6158-4AA7-89D1-8D14C6266D60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657EA8-27BA-4D85-82E0-5181D4DCD158}" type="pres">
      <dgm:prSet presAssocID="{4E4185AF-6158-4AA7-89D1-8D14C6266D60}" presName="invisiNode" presStyleLbl="node1" presStyleIdx="1" presStyleCnt="2"/>
      <dgm:spPr/>
    </dgm:pt>
    <dgm:pt modelId="{33D10159-7EB1-479E-A178-21D883E57324}" type="pres">
      <dgm:prSet presAssocID="{4E4185AF-6158-4AA7-89D1-8D14C6266D60}" presName="imagNode" presStyleLbl="fgImgPlace1" presStyleIdx="1" presStyleCnt="2" custScaleX="63801" custScaleY="115819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17944EB8-8C17-4575-A342-DD71F927C368}" type="presOf" srcId="{BB85FD8A-29D2-4189-B900-0DD1C279D22F}" destId="{A7A5DF8B-341F-4486-B0C8-73DC07E28E3C}" srcOrd="0" destOrd="0" presId="urn:microsoft.com/office/officeart/2005/8/layout/pList2#8"/>
    <dgm:cxn modelId="{8391C430-4015-4180-B104-1EEC92F20590}" type="presOf" srcId="{4E4185AF-6158-4AA7-89D1-8D14C6266D60}" destId="{100224CE-63C1-44C1-893A-395AC57FA78D}" srcOrd="0" destOrd="0" presId="urn:microsoft.com/office/officeart/2005/8/layout/pList2#8"/>
    <dgm:cxn modelId="{2AE05D8C-B4F1-4AD7-921A-4593DBFB4117}" type="presOf" srcId="{8BDB247A-BAE4-4DDF-89F0-7977E1326F22}" destId="{4000C6CA-A0C5-477D-854E-9970471A593B}" srcOrd="0" destOrd="0" presId="urn:microsoft.com/office/officeart/2005/8/layout/pList2#8"/>
    <dgm:cxn modelId="{B3B632C1-EDCB-4B11-826B-8FC9FAC28B6C}" srcId="{8BDB247A-BAE4-4DDF-89F0-7977E1326F22}" destId="{4E4185AF-6158-4AA7-89D1-8D14C6266D60}" srcOrd="1" destOrd="0" parTransId="{D3DA812C-F8BF-4877-BAE5-7A1BC1943BC5}" sibTransId="{4CBBC7C5-6948-4E06-A57B-E0FC35F3A41B}"/>
    <dgm:cxn modelId="{00AA31E6-9E3F-4BDB-A05B-E9F6423A9F53}" type="presOf" srcId="{DE704126-C1E6-4D0F-A771-A45DCF0F713C}" destId="{13DD3190-4525-409F-875A-005F9E10D9A6}" srcOrd="0" destOrd="0" presId="urn:microsoft.com/office/officeart/2005/8/layout/pList2#8"/>
    <dgm:cxn modelId="{05F6DB79-E707-418C-B3DC-4488CF8687F8}" srcId="{8BDB247A-BAE4-4DDF-89F0-7977E1326F22}" destId="{DE704126-C1E6-4D0F-A771-A45DCF0F713C}" srcOrd="0" destOrd="0" parTransId="{C53B76A6-0588-41AD-A6C6-542A0FFA832E}" sibTransId="{BB85FD8A-29D2-4189-B900-0DD1C279D22F}"/>
    <dgm:cxn modelId="{8943F4FF-283A-4E1E-8D44-A0667E564F35}" type="presParOf" srcId="{4000C6CA-A0C5-477D-854E-9970471A593B}" destId="{88010B62-084D-4CB9-A211-A5A766DBF86F}" srcOrd="0" destOrd="0" presId="urn:microsoft.com/office/officeart/2005/8/layout/pList2#8"/>
    <dgm:cxn modelId="{C5EEF688-0171-447C-B077-F99A0C9FB888}" type="presParOf" srcId="{4000C6CA-A0C5-477D-854E-9970471A593B}" destId="{AE28076A-E31C-452C-AB9F-654B22511AC3}" srcOrd="1" destOrd="0" presId="urn:microsoft.com/office/officeart/2005/8/layout/pList2#8"/>
    <dgm:cxn modelId="{9EB7725E-5292-4A12-A94B-F189E7686B83}" type="presParOf" srcId="{AE28076A-E31C-452C-AB9F-654B22511AC3}" destId="{8085E3A8-96D9-458F-8FC4-215A63752D46}" srcOrd="0" destOrd="0" presId="urn:microsoft.com/office/officeart/2005/8/layout/pList2#8"/>
    <dgm:cxn modelId="{26C0EE1D-BFDC-410E-8318-B8DF845CB496}" type="presParOf" srcId="{8085E3A8-96D9-458F-8FC4-215A63752D46}" destId="{13DD3190-4525-409F-875A-005F9E10D9A6}" srcOrd="0" destOrd="0" presId="urn:microsoft.com/office/officeart/2005/8/layout/pList2#8"/>
    <dgm:cxn modelId="{399205A1-FEF5-4E0B-9A5D-5B26BD422E24}" type="presParOf" srcId="{8085E3A8-96D9-458F-8FC4-215A63752D46}" destId="{4F194816-07A7-43E0-9C93-0A899F4FB85F}" srcOrd="1" destOrd="0" presId="urn:microsoft.com/office/officeart/2005/8/layout/pList2#8"/>
    <dgm:cxn modelId="{4678C455-74F1-4F60-8204-342D9691A577}" type="presParOf" srcId="{8085E3A8-96D9-458F-8FC4-215A63752D46}" destId="{8D48FD01-2E0B-43CF-99B6-23FBC214D2A6}" srcOrd="2" destOrd="0" presId="urn:microsoft.com/office/officeart/2005/8/layout/pList2#8"/>
    <dgm:cxn modelId="{BE560087-98B3-4F32-A66D-A3AEDAF84391}" type="presParOf" srcId="{AE28076A-E31C-452C-AB9F-654B22511AC3}" destId="{A7A5DF8B-341F-4486-B0C8-73DC07E28E3C}" srcOrd="1" destOrd="0" presId="urn:microsoft.com/office/officeart/2005/8/layout/pList2#8"/>
    <dgm:cxn modelId="{70304C63-7784-44BB-9A06-F0160BE768E1}" type="presParOf" srcId="{AE28076A-E31C-452C-AB9F-654B22511AC3}" destId="{4E74B7A2-904E-48F6-B613-81546DFA2459}" srcOrd="2" destOrd="0" presId="urn:microsoft.com/office/officeart/2005/8/layout/pList2#8"/>
    <dgm:cxn modelId="{2218B84D-ECBF-4196-8B62-E381B872D3EC}" type="presParOf" srcId="{4E74B7A2-904E-48F6-B613-81546DFA2459}" destId="{100224CE-63C1-44C1-893A-395AC57FA78D}" srcOrd="0" destOrd="0" presId="urn:microsoft.com/office/officeart/2005/8/layout/pList2#8"/>
    <dgm:cxn modelId="{93CA03C2-A895-4E0D-B18E-3C5FF7FA0D77}" type="presParOf" srcId="{4E74B7A2-904E-48F6-B613-81546DFA2459}" destId="{FE657EA8-27BA-4D85-82E0-5181D4DCD158}" srcOrd="1" destOrd="0" presId="urn:microsoft.com/office/officeart/2005/8/layout/pList2#8"/>
    <dgm:cxn modelId="{70576054-F37A-4E54-BABB-F556EC4D16FC}" type="presParOf" srcId="{4E74B7A2-904E-48F6-B613-81546DFA2459}" destId="{33D10159-7EB1-479E-A178-21D883E57324}" srcOrd="2" destOrd="0" presId="urn:microsoft.com/office/officeart/2005/8/layout/pList2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415A57-4282-469E-B77A-C983921512D8}" type="doc">
      <dgm:prSet loTypeId="urn:microsoft.com/office/officeart/2005/8/layout/chevron2" loCatId="list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48A2551A-D0D5-4263-AA54-CCE0019E5836}">
      <dgm:prSet phldrT="[Текст]" custT="1"/>
      <dgm:spPr/>
      <dgm:t>
        <a:bodyPr/>
        <a:lstStyle/>
        <a:p>
          <a:r>
            <a:rPr lang="ru-RU" sz="1600" b="1" baseline="0" dirty="0" smtClean="0"/>
            <a:t>Межбюджетные трансферты </a:t>
          </a:r>
          <a:r>
            <a:rPr lang="ru-RU" sz="1600" baseline="0" dirty="0" smtClean="0"/>
            <a:t>– денежные средства, направляемые из одного уровня бюджетной системы в другой</a:t>
          </a:r>
          <a:endParaRPr lang="ru-RU" sz="1600" baseline="0" dirty="0"/>
        </a:p>
      </dgm:t>
    </dgm:pt>
    <dgm:pt modelId="{40576926-9D56-4D0D-A9A9-00FDFB75BB8F}" type="parTrans" cxnId="{4E01B904-F014-4A8A-B6D5-6BFAD5D297F6}">
      <dgm:prSet/>
      <dgm:spPr/>
      <dgm:t>
        <a:bodyPr/>
        <a:lstStyle/>
        <a:p>
          <a:endParaRPr lang="ru-RU"/>
        </a:p>
      </dgm:t>
    </dgm:pt>
    <dgm:pt modelId="{78D110F7-F3C9-40EC-9617-CE7C17C4F75D}" type="sibTrans" cxnId="{4E01B904-F014-4A8A-B6D5-6BFAD5D297F6}">
      <dgm:prSet/>
      <dgm:spPr/>
      <dgm:t>
        <a:bodyPr/>
        <a:lstStyle/>
        <a:p>
          <a:endParaRPr lang="ru-RU"/>
        </a:p>
      </dgm:t>
    </dgm:pt>
    <dgm:pt modelId="{AE958DAA-AE5C-4D59-AA6D-06932C5D3AAB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D64E1136-FAEA-4924-AEA5-D124508D9E92}" type="parTrans" cxnId="{19BB718B-B440-4EFE-80B7-B9EBCA5F408E}">
      <dgm:prSet/>
      <dgm:spPr/>
      <dgm:t>
        <a:bodyPr/>
        <a:lstStyle/>
        <a:p>
          <a:endParaRPr lang="ru-RU"/>
        </a:p>
      </dgm:t>
    </dgm:pt>
    <dgm:pt modelId="{4F5DEBC3-59A3-4475-B5A3-B3A1D07911F2}" type="sibTrans" cxnId="{19BB718B-B440-4EFE-80B7-B9EBCA5F408E}">
      <dgm:prSet/>
      <dgm:spPr/>
      <dgm:t>
        <a:bodyPr/>
        <a:lstStyle/>
        <a:p>
          <a:endParaRPr lang="ru-RU"/>
        </a:p>
      </dgm:t>
    </dgm:pt>
    <dgm:pt modelId="{F33F8765-B013-44AE-AD39-B835FB958BB6}">
      <dgm:prSet phldrT="[Текст]" custT="1"/>
      <dgm:spPr/>
      <dgm:t>
        <a:bodyPr/>
        <a:lstStyle/>
        <a:p>
          <a:r>
            <a:rPr lang="ru-RU" sz="1600" b="1" dirty="0" smtClean="0"/>
            <a:t>Дотации</a:t>
          </a:r>
          <a:r>
            <a:rPr lang="ru-RU" sz="1600" dirty="0" smtClean="0"/>
            <a:t> – это средства, предоставляемые на безвозмездной и безвозвратной основе без установления направлений и условий их использования.</a:t>
          </a:r>
          <a:endParaRPr lang="ru-RU" sz="1600" dirty="0"/>
        </a:p>
      </dgm:t>
    </dgm:pt>
    <dgm:pt modelId="{DFB34383-C9BE-40EA-A30C-252223D51F7B}" type="parTrans" cxnId="{2AC8E142-A3F1-462F-9210-BC0334358008}">
      <dgm:prSet/>
      <dgm:spPr/>
      <dgm:t>
        <a:bodyPr/>
        <a:lstStyle/>
        <a:p>
          <a:endParaRPr lang="ru-RU"/>
        </a:p>
      </dgm:t>
    </dgm:pt>
    <dgm:pt modelId="{623DDB40-F285-4EA0-9570-72E04BF63F48}" type="sibTrans" cxnId="{2AC8E142-A3F1-462F-9210-BC0334358008}">
      <dgm:prSet/>
      <dgm:spPr/>
      <dgm:t>
        <a:bodyPr/>
        <a:lstStyle/>
        <a:p>
          <a:endParaRPr lang="ru-RU"/>
        </a:p>
      </dgm:t>
    </dgm:pt>
    <dgm:pt modelId="{57966AC6-3184-47AA-BF84-47E7E99847AC}">
      <dgm:prSet phldrT="[Текст]" phldr="1"/>
      <dgm:spPr/>
      <dgm:t>
        <a:bodyPr/>
        <a:lstStyle/>
        <a:p>
          <a:endParaRPr lang="ru-RU" baseline="0" dirty="0">
            <a:solidFill>
              <a:schemeClr val="bg1"/>
            </a:solidFill>
          </a:endParaRPr>
        </a:p>
      </dgm:t>
    </dgm:pt>
    <dgm:pt modelId="{C6C5C3C5-60CC-4D9B-8FB3-582B52505511}" type="parTrans" cxnId="{B084902C-B2B8-47BD-9FEF-5D13D7E6EA96}">
      <dgm:prSet/>
      <dgm:spPr/>
      <dgm:t>
        <a:bodyPr/>
        <a:lstStyle/>
        <a:p>
          <a:endParaRPr lang="ru-RU"/>
        </a:p>
      </dgm:t>
    </dgm:pt>
    <dgm:pt modelId="{91996434-0E23-4D89-AD7A-AADF6D01C3EB}" type="sibTrans" cxnId="{B084902C-B2B8-47BD-9FEF-5D13D7E6EA96}">
      <dgm:prSet/>
      <dgm:spPr/>
      <dgm:t>
        <a:bodyPr/>
        <a:lstStyle/>
        <a:p>
          <a:endParaRPr lang="ru-RU"/>
        </a:p>
      </dgm:t>
    </dgm:pt>
    <dgm:pt modelId="{C8CEACA3-BA11-4AF9-B3DE-2638B63B4765}">
      <dgm:prSet phldrT="[Текст]" custT="1"/>
      <dgm:spPr/>
      <dgm:t>
        <a:bodyPr/>
        <a:lstStyle/>
        <a:p>
          <a:r>
            <a:rPr lang="ru-RU" sz="1600" b="1" dirty="0" smtClean="0"/>
            <a:t>Субсидии</a:t>
          </a:r>
          <a:r>
            <a:rPr lang="ru-RU" sz="1600" dirty="0" smtClean="0"/>
            <a:t> – это целевые средства на решение приоритетных задач при условии обязательного участия средств местных бюджетов (например, </a:t>
          </a:r>
          <a:r>
            <a:rPr lang="ru-RU" sz="1600" dirty="0" err="1" smtClean="0"/>
            <a:t>софинансирование</a:t>
          </a:r>
          <a:r>
            <a:rPr lang="ru-RU" sz="1600" dirty="0" smtClean="0"/>
            <a:t> строительства детских садов, ремонта и реконструкции дорог и дворовых территорий)</a:t>
          </a:r>
          <a:endParaRPr lang="ru-RU" sz="1600" dirty="0"/>
        </a:p>
      </dgm:t>
    </dgm:pt>
    <dgm:pt modelId="{C171D5DB-8534-4EF7-A7EE-5A8C685226A7}" type="parTrans" cxnId="{7382FDFB-F0D9-4AFF-9D5E-20502B0D953C}">
      <dgm:prSet/>
      <dgm:spPr/>
      <dgm:t>
        <a:bodyPr/>
        <a:lstStyle/>
        <a:p>
          <a:endParaRPr lang="ru-RU"/>
        </a:p>
      </dgm:t>
    </dgm:pt>
    <dgm:pt modelId="{1143AEF5-204A-477D-94F8-DE0B2407796F}" type="sibTrans" cxnId="{7382FDFB-F0D9-4AFF-9D5E-20502B0D953C}">
      <dgm:prSet/>
      <dgm:spPr/>
      <dgm:t>
        <a:bodyPr/>
        <a:lstStyle/>
        <a:p>
          <a:endParaRPr lang="ru-RU"/>
        </a:p>
      </dgm:t>
    </dgm:pt>
    <dgm:pt modelId="{A547D3E3-2A38-484B-925D-33A1908E6ADD}">
      <dgm:prSet phldrT="[Текст]"/>
      <dgm:spPr/>
      <dgm:t>
        <a:bodyPr/>
        <a:lstStyle/>
        <a:p>
          <a:endParaRPr lang="ru-RU" dirty="0"/>
        </a:p>
      </dgm:t>
    </dgm:pt>
    <dgm:pt modelId="{25B32BA7-0A4E-472E-A81F-1745D0DC56C6}" type="parTrans" cxnId="{40CAB4AC-7784-497E-9AFB-1C02785DCE96}">
      <dgm:prSet/>
      <dgm:spPr/>
      <dgm:t>
        <a:bodyPr/>
        <a:lstStyle/>
        <a:p>
          <a:endParaRPr lang="ru-RU"/>
        </a:p>
      </dgm:t>
    </dgm:pt>
    <dgm:pt modelId="{CDCDA8C6-D801-41F6-BD49-43ECBBC5BAFC}" type="sibTrans" cxnId="{40CAB4AC-7784-497E-9AFB-1C02785DCE96}">
      <dgm:prSet/>
      <dgm:spPr/>
      <dgm:t>
        <a:bodyPr/>
        <a:lstStyle/>
        <a:p>
          <a:endParaRPr lang="ru-RU"/>
        </a:p>
      </dgm:t>
    </dgm:pt>
    <dgm:pt modelId="{D2681A3B-A6BC-4D67-983B-F843D5E4CA81}">
      <dgm:prSet custT="1"/>
      <dgm:spPr/>
      <dgm:t>
        <a:bodyPr/>
        <a:lstStyle/>
        <a:p>
          <a:r>
            <a:rPr lang="ru-RU" sz="1400" b="1" dirty="0" smtClean="0"/>
            <a:t>Субвенции</a:t>
          </a:r>
          <a:r>
            <a:rPr lang="ru-RU" sz="1400" dirty="0" smtClean="0"/>
            <a:t> – это целевые средства на выполнение тех задач и полномочий, которые переданы бюджету городского округа из областного бюджета (например, выплата гражданам субсидий на оплату жилищно-коммунальных расходов, социальная поддержка многодетных и малоимущих семей, заработная плата учителям и воспитателям детских садов)</a:t>
          </a:r>
          <a:endParaRPr lang="ru-RU" sz="1400" dirty="0"/>
        </a:p>
      </dgm:t>
    </dgm:pt>
    <dgm:pt modelId="{80655FFE-E33F-484C-A6AE-93FD36211149}" type="parTrans" cxnId="{A6B13E62-6F4D-48A5-884B-4805CFA03797}">
      <dgm:prSet/>
      <dgm:spPr/>
      <dgm:t>
        <a:bodyPr/>
        <a:lstStyle/>
        <a:p>
          <a:endParaRPr lang="ru-RU"/>
        </a:p>
      </dgm:t>
    </dgm:pt>
    <dgm:pt modelId="{76F23F46-4AF1-4DFB-BD60-16EF6C938836}" type="sibTrans" cxnId="{A6B13E62-6F4D-48A5-884B-4805CFA03797}">
      <dgm:prSet/>
      <dgm:spPr/>
      <dgm:t>
        <a:bodyPr/>
        <a:lstStyle/>
        <a:p>
          <a:endParaRPr lang="ru-RU"/>
        </a:p>
      </dgm:t>
    </dgm:pt>
    <dgm:pt modelId="{4F56B296-F22C-475B-8875-4F61AB59B667}">
      <dgm:prSet phldrT="[Текст]" phldr="1" custT="1"/>
      <dgm:spPr/>
      <dgm:t>
        <a:bodyPr/>
        <a:lstStyle/>
        <a:p>
          <a:endParaRPr lang="ru-RU" sz="100" baseline="0" dirty="0">
            <a:solidFill>
              <a:schemeClr val="bg1"/>
            </a:solidFill>
          </a:endParaRPr>
        </a:p>
      </dgm:t>
    </dgm:pt>
    <dgm:pt modelId="{7DC8642F-3A16-464B-ABA0-36808BE90178}" type="sibTrans" cxnId="{A5FE731D-AF3C-43FC-A6DA-3E2C34421213}">
      <dgm:prSet/>
      <dgm:spPr/>
      <dgm:t>
        <a:bodyPr/>
        <a:lstStyle/>
        <a:p>
          <a:endParaRPr lang="ru-RU"/>
        </a:p>
      </dgm:t>
    </dgm:pt>
    <dgm:pt modelId="{BA5170CD-35FD-42F3-92A1-D874E9AFFC2D}" type="parTrans" cxnId="{A5FE731D-AF3C-43FC-A6DA-3E2C34421213}">
      <dgm:prSet/>
      <dgm:spPr/>
      <dgm:t>
        <a:bodyPr/>
        <a:lstStyle/>
        <a:p>
          <a:endParaRPr lang="ru-RU"/>
        </a:p>
      </dgm:t>
    </dgm:pt>
    <dgm:pt modelId="{4D44DE34-67D3-4CB2-99A6-4BF979DC571B}" type="pres">
      <dgm:prSet presAssocID="{EF415A57-4282-469E-B77A-C983921512D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AF4EAAB-8960-43C6-A699-09CD3056BFCC}" type="pres">
      <dgm:prSet presAssocID="{4F56B296-F22C-475B-8875-4F61AB59B667}" presName="composite" presStyleCnt="0"/>
      <dgm:spPr/>
      <dgm:t>
        <a:bodyPr/>
        <a:lstStyle/>
        <a:p>
          <a:endParaRPr lang="ru-RU"/>
        </a:p>
      </dgm:t>
    </dgm:pt>
    <dgm:pt modelId="{D0CDDF59-C0E1-4395-AABA-4F2C3CD5D94D}" type="pres">
      <dgm:prSet presAssocID="{4F56B296-F22C-475B-8875-4F61AB59B667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98313-D0FC-4616-9F14-EE1A41601049}" type="pres">
      <dgm:prSet presAssocID="{4F56B296-F22C-475B-8875-4F61AB59B667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A62D57-B84F-42E6-9BC8-5E2807E3F75C}" type="pres">
      <dgm:prSet presAssocID="{7DC8642F-3A16-464B-ABA0-36808BE90178}" presName="sp" presStyleCnt="0"/>
      <dgm:spPr/>
      <dgm:t>
        <a:bodyPr/>
        <a:lstStyle/>
        <a:p>
          <a:endParaRPr lang="ru-RU"/>
        </a:p>
      </dgm:t>
    </dgm:pt>
    <dgm:pt modelId="{F3ED7C3E-5827-4877-A6EF-AE3569B70C97}" type="pres">
      <dgm:prSet presAssocID="{AE958DAA-AE5C-4D59-AA6D-06932C5D3AAB}" presName="composite" presStyleCnt="0"/>
      <dgm:spPr/>
      <dgm:t>
        <a:bodyPr/>
        <a:lstStyle/>
        <a:p>
          <a:endParaRPr lang="ru-RU"/>
        </a:p>
      </dgm:t>
    </dgm:pt>
    <dgm:pt modelId="{7B85A9A4-0607-44C3-897F-CFAFA79241FE}" type="pres">
      <dgm:prSet presAssocID="{AE958DAA-AE5C-4D59-AA6D-06932C5D3AAB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6F416B-C929-4D98-8C42-56F427AF446F}" type="pres">
      <dgm:prSet presAssocID="{AE958DAA-AE5C-4D59-AA6D-06932C5D3AAB}" presName="descendantText" presStyleLbl="alignAcc1" presStyleIdx="1" presStyleCnt="4" custScaleY="1192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72B55-E7A7-469E-A61F-A061A1DCD243}" type="pres">
      <dgm:prSet presAssocID="{4F5DEBC3-59A3-4475-B5A3-B3A1D07911F2}" presName="sp" presStyleCnt="0"/>
      <dgm:spPr/>
      <dgm:t>
        <a:bodyPr/>
        <a:lstStyle/>
        <a:p>
          <a:endParaRPr lang="ru-RU"/>
        </a:p>
      </dgm:t>
    </dgm:pt>
    <dgm:pt modelId="{843AC1C5-F649-4C4E-B8CD-D9CC3462FEF8}" type="pres">
      <dgm:prSet presAssocID="{57966AC6-3184-47AA-BF84-47E7E99847AC}" presName="composite" presStyleCnt="0"/>
      <dgm:spPr/>
      <dgm:t>
        <a:bodyPr/>
        <a:lstStyle/>
        <a:p>
          <a:endParaRPr lang="ru-RU"/>
        </a:p>
      </dgm:t>
    </dgm:pt>
    <dgm:pt modelId="{E07E3F5F-24A3-4872-A4B0-AAADD6B4CF1F}" type="pres">
      <dgm:prSet presAssocID="{57966AC6-3184-47AA-BF84-47E7E99847AC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7884B9-6AF1-4384-8402-49852A5508FF}" type="pres">
      <dgm:prSet presAssocID="{57966AC6-3184-47AA-BF84-47E7E99847AC}" presName="descendantText" presStyleLbl="alignAcc1" presStyleIdx="2" presStyleCnt="4" custScaleY="1069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6DB9A5-81EA-4C99-8EB5-3318396BB9B6}" type="pres">
      <dgm:prSet presAssocID="{91996434-0E23-4D89-AD7A-AADF6D01C3EB}" presName="sp" presStyleCnt="0"/>
      <dgm:spPr/>
      <dgm:t>
        <a:bodyPr/>
        <a:lstStyle/>
        <a:p>
          <a:endParaRPr lang="ru-RU"/>
        </a:p>
      </dgm:t>
    </dgm:pt>
    <dgm:pt modelId="{6F96FE41-B6D7-444F-B074-341D33577E4B}" type="pres">
      <dgm:prSet presAssocID="{A547D3E3-2A38-484B-925D-33A1908E6ADD}" presName="composite" presStyleCnt="0"/>
      <dgm:spPr/>
      <dgm:t>
        <a:bodyPr/>
        <a:lstStyle/>
        <a:p>
          <a:endParaRPr lang="ru-RU"/>
        </a:p>
      </dgm:t>
    </dgm:pt>
    <dgm:pt modelId="{79B4D6DA-992E-4994-896B-A1A025F6F336}" type="pres">
      <dgm:prSet presAssocID="{A547D3E3-2A38-484B-925D-33A1908E6ADD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3A4E94-C59D-4D27-9605-C8B3EA224C2F}" type="pres">
      <dgm:prSet presAssocID="{A547D3E3-2A38-484B-925D-33A1908E6ADD}" presName="descendantText" presStyleLbl="alignAcc1" presStyleIdx="3" presStyleCnt="4" custScaleY="1536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13E62-6F4D-48A5-884B-4805CFA03797}" srcId="{A547D3E3-2A38-484B-925D-33A1908E6ADD}" destId="{D2681A3B-A6BC-4D67-983B-F843D5E4CA81}" srcOrd="0" destOrd="0" parTransId="{80655FFE-E33F-484C-A6AE-93FD36211149}" sibTransId="{76F23F46-4AF1-4DFB-BD60-16EF6C938836}"/>
    <dgm:cxn modelId="{294C0EAE-42A5-426E-A583-F8D40CF92D89}" type="presOf" srcId="{A547D3E3-2A38-484B-925D-33A1908E6ADD}" destId="{79B4D6DA-992E-4994-896B-A1A025F6F336}" srcOrd="0" destOrd="0" presId="urn:microsoft.com/office/officeart/2005/8/layout/chevron2"/>
    <dgm:cxn modelId="{4E01B904-F014-4A8A-B6D5-6BFAD5D297F6}" srcId="{4F56B296-F22C-475B-8875-4F61AB59B667}" destId="{48A2551A-D0D5-4263-AA54-CCE0019E5836}" srcOrd="0" destOrd="0" parTransId="{40576926-9D56-4D0D-A9A9-00FDFB75BB8F}" sibTransId="{78D110F7-F3C9-40EC-9617-CE7C17C4F75D}"/>
    <dgm:cxn modelId="{5E8D3E3F-2929-45F1-9168-1E0AEC0521F4}" type="presOf" srcId="{4F56B296-F22C-475B-8875-4F61AB59B667}" destId="{D0CDDF59-C0E1-4395-AABA-4F2C3CD5D94D}" srcOrd="0" destOrd="0" presId="urn:microsoft.com/office/officeart/2005/8/layout/chevron2"/>
    <dgm:cxn modelId="{7869E0C2-AA1F-4729-859D-8E9A247D160D}" type="presOf" srcId="{C8CEACA3-BA11-4AF9-B3DE-2638B63B4765}" destId="{C67884B9-6AF1-4384-8402-49852A5508FF}" srcOrd="0" destOrd="0" presId="urn:microsoft.com/office/officeart/2005/8/layout/chevron2"/>
    <dgm:cxn modelId="{E2D736C1-E099-4F66-B931-64DD88BB0DE9}" type="presOf" srcId="{EF415A57-4282-469E-B77A-C983921512D8}" destId="{4D44DE34-67D3-4CB2-99A6-4BF979DC571B}" srcOrd="0" destOrd="0" presId="urn:microsoft.com/office/officeart/2005/8/layout/chevron2"/>
    <dgm:cxn modelId="{C607F280-3EEE-4B45-AE1F-711F92146872}" type="presOf" srcId="{F33F8765-B013-44AE-AD39-B835FB958BB6}" destId="{106F416B-C929-4D98-8C42-56F427AF446F}" srcOrd="0" destOrd="0" presId="urn:microsoft.com/office/officeart/2005/8/layout/chevron2"/>
    <dgm:cxn modelId="{A5FE731D-AF3C-43FC-A6DA-3E2C34421213}" srcId="{EF415A57-4282-469E-B77A-C983921512D8}" destId="{4F56B296-F22C-475B-8875-4F61AB59B667}" srcOrd="0" destOrd="0" parTransId="{BA5170CD-35FD-42F3-92A1-D874E9AFFC2D}" sibTransId="{7DC8642F-3A16-464B-ABA0-36808BE90178}"/>
    <dgm:cxn modelId="{9BC73123-B65C-4FCB-A5EB-444C6E0C2BB0}" type="presOf" srcId="{D2681A3B-A6BC-4D67-983B-F843D5E4CA81}" destId="{FA3A4E94-C59D-4D27-9605-C8B3EA224C2F}" srcOrd="0" destOrd="0" presId="urn:microsoft.com/office/officeart/2005/8/layout/chevron2"/>
    <dgm:cxn modelId="{299DCE15-9254-4B0B-BFC2-2201B03950BC}" type="presOf" srcId="{57966AC6-3184-47AA-BF84-47E7E99847AC}" destId="{E07E3F5F-24A3-4872-A4B0-AAADD6B4CF1F}" srcOrd="0" destOrd="0" presId="urn:microsoft.com/office/officeart/2005/8/layout/chevron2"/>
    <dgm:cxn modelId="{2AC8E142-A3F1-462F-9210-BC0334358008}" srcId="{AE958DAA-AE5C-4D59-AA6D-06932C5D3AAB}" destId="{F33F8765-B013-44AE-AD39-B835FB958BB6}" srcOrd="0" destOrd="0" parTransId="{DFB34383-C9BE-40EA-A30C-252223D51F7B}" sibTransId="{623DDB40-F285-4EA0-9570-72E04BF63F48}"/>
    <dgm:cxn modelId="{40CAB4AC-7784-497E-9AFB-1C02785DCE96}" srcId="{EF415A57-4282-469E-B77A-C983921512D8}" destId="{A547D3E3-2A38-484B-925D-33A1908E6ADD}" srcOrd="3" destOrd="0" parTransId="{25B32BA7-0A4E-472E-A81F-1745D0DC56C6}" sibTransId="{CDCDA8C6-D801-41F6-BD49-43ECBBC5BAFC}"/>
    <dgm:cxn modelId="{7382FDFB-F0D9-4AFF-9D5E-20502B0D953C}" srcId="{57966AC6-3184-47AA-BF84-47E7E99847AC}" destId="{C8CEACA3-BA11-4AF9-B3DE-2638B63B4765}" srcOrd="0" destOrd="0" parTransId="{C171D5DB-8534-4EF7-A7EE-5A8C685226A7}" sibTransId="{1143AEF5-204A-477D-94F8-DE0B2407796F}"/>
    <dgm:cxn modelId="{19BB718B-B440-4EFE-80B7-B9EBCA5F408E}" srcId="{EF415A57-4282-469E-B77A-C983921512D8}" destId="{AE958DAA-AE5C-4D59-AA6D-06932C5D3AAB}" srcOrd="1" destOrd="0" parTransId="{D64E1136-FAEA-4924-AEA5-D124508D9E92}" sibTransId="{4F5DEBC3-59A3-4475-B5A3-B3A1D07911F2}"/>
    <dgm:cxn modelId="{25EE6D0C-6C74-4C69-A0FE-A54191AC960E}" type="presOf" srcId="{AE958DAA-AE5C-4D59-AA6D-06932C5D3AAB}" destId="{7B85A9A4-0607-44C3-897F-CFAFA79241FE}" srcOrd="0" destOrd="0" presId="urn:microsoft.com/office/officeart/2005/8/layout/chevron2"/>
    <dgm:cxn modelId="{B084902C-B2B8-47BD-9FEF-5D13D7E6EA96}" srcId="{EF415A57-4282-469E-B77A-C983921512D8}" destId="{57966AC6-3184-47AA-BF84-47E7E99847AC}" srcOrd="2" destOrd="0" parTransId="{C6C5C3C5-60CC-4D9B-8FB3-582B52505511}" sibTransId="{91996434-0E23-4D89-AD7A-AADF6D01C3EB}"/>
    <dgm:cxn modelId="{EBB24415-2625-4650-BED0-F3C22F1E0F78}" type="presOf" srcId="{48A2551A-D0D5-4263-AA54-CCE0019E5836}" destId="{ACD98313-D0FC-4616-9F14-EE1A41601049}" srcOrd="0" destOrd="0" presId="urn:microsoft.com/office/officeart/2005/8/layout/chevron2"/>
    <dgm:cxn modelId="{B286E85D-7EBD-4E5C-833E-271E72F5CFCE}" type="presParOf" srcId="{4D44DE34-67D3-4CB2-99A6-4BF979DC571B}" destId="{0AF4EAAB-8960-43C6-A699-09CD3056BFCC}" srcOrd="0" destOrd="0" presId="urn:microsoft.com/office/officeart/2005/8/layout/chevron2"/>
    <dgm:cxn modelId="{31D15E22-32F1-4992-ACD0-CD7973080089}" type="presParOf" srcId="{0AF4EAAB-8960-43C6-A699-09CD3056BFCC}" destId="{D0CDDF59-C0E1-4395-AABA-4F2C3CD5D94D}" srcOrd="0" destOrd="0" presId="urn:microsoft.com/office/officeart/2005/8/layout/chevron2"/>
    <dgm:cxn modelId="{D5EC5E3B-04E0-47AA-8E83-C25C553C56C3}" type="presParOf" srcId="{0AF4EAAB-8960-43C6-A699-09CD3056BFCC}" destId="{ACD98313-D0FC-4616-9F14-EE1A41601049}" srcOrd="1" destOrd="0" presId="urn:microsoft.com/office/officeart/2005/8/layout/chevron2"/>
    <dgm:cxn modelId="{6CE5CE24-3DEF-41AA-8BE3-1F8624CFC2F4}" type="presParOf" srcId="{4D44DE34-67D3-4CB2-99A6-4BF979DC571B}" destId="{C2A62D57-B84F-42E6-9BC8-5E2807E3F75C}" srcOrd="1" destOrd="0" presId="urn:microsoft.com/office/officeart/2005/8/layout/chevron2"/>
    <dgm:cxn modelId="{8A16111C-07B0-4A2F-9994-C170298B3942}" type="presParOf" srcId="{4D44DE34-67D3-4CB2-99A6-4BF979DC571B}" destId="{F3ED7C3E-5827-4877-A6EF-AE3569B70C97}" srcOrd="2" destOrd="0" presId="urn:microsoft.com/office/officeart/2005/8/layout/chevron2"/>
    <dgm:cxn modelId="{35D32176-2FEA-48B1-BB11-63505FB9D05B}" type="presParOf" srcId="{F3ED7C3E-5827-4877-A6EF-AE3569B70C97}" destId="{7B85A9A4-0607-44C3-897F-CFAFA79241FE}" srcOrd="0" destOrd="0" presId="urn:microsoft.com/office/officeart/2005/8/layout/chevron2"/>
    <dgm:cxn modelId="{CDC045B0-9A63-448F-A737-C77D6CBEA8ED}" type="presParOf" srcId="{F3ED7C3E-5827-4877-A6EF-AE3569B70C97}" destId="{106F416B-C929-4D98-8C42-56F427AF446F}" srcOrd="1" destOrd="0" presId="urn:microsoft.com/office/officeart/2005/8/layout/chevron2"/>
    <dgm:cxn modelId="{C3323BB1-F068-4F76-AADB-006AF8886D5D}" type="presParOf" srcId="{4D44DE34-67D3-4CB2-99A6-4BF979DC571B}" destId="{3A172B55-E7A7-469E-A61F-A061A1DCD243}" srcOrd="3" destOrd="0" presId="urn:microsoft.com/office/officeart/2005/8/layout/chevron2"/>
    <dgm:cxn modelId="{56561ABD-EB54-47DA-B2D1-AEA65494A510}" type="presParOf" srcId="{4D44DE34-67D3-4CB2-99A6-4BF979DC571B}" destId="{843AC1C5-F649-4C4E-B8CD-D9CC3462FEF8}" srcOrd="4" destOrd="0" presId="urn:microsoft.com/office/officeart/2005/8/layout/chevron2"/>
    <dgm:cxn modelId="{6E71B2A8-024F-4674-8A59-6439BF4C492E}" type="presParOf" srcId="{843AC1C5-F649-4C4E-B8CD-D9CC3462FEF8}" destId="{E07E3F5F-24A3-4872-A4B0-AAADD6B4CF1F}" srcOrd="0" destOrd="0" presId="urn:microsoft.com/office/officeart/2005/8/layout/chevron2"/>
    <dgm:cxn modelId="{E4B062EA-2327-4EF2-9551-82DA08ED6DAF}" type="presParOf" srcId="{843AC1C5-F649-4C4E-B8CD-D9CC3462FEF8}" destId="{C67884B9-6AF1-4384-8402-49852A5508FF}" srcOrd="1" destOrd="0" presId="urn:microsoft.com/office/officeart/2005/8/layout/chevron2"/>
    <dgm:cxn modelId="{EC8A1E9E-F5FA-413F-97BD-96230EE539A3}" type="presParOf" srcId="{4D44DE34-67D3-4CB2-99A6-4BF979DC571B}" destId="{5C6DB9A5-81EA-4C99-8EB5-3318396BB9B6}" srcOrd="5" destOrd="0" presId="urn:microsoft.com/office/officeart/2005/8/layout/chevron2"/>
    <dgm:cxn modelId="{10C98543-062C-4440-A6D0-526E18B429CD}" type="presParOf" srcId="{4D44DE34-67D3-4CB2-99A6-4BF979DC571B}" destId="{6F96FE41-B6D7-444F-B074-341D33577E4B}" srcOrd="6" destOrd="0" presId="urn:microsoft.com/office/officeart/2005/8/layout/chevron2"/>
    <dgm:cxn modelId="{58D3B740-244D-4ED1-89D0-57ABC035A7BF}" type="presParOf" srcId="{6F96FE41-B6D7-444F-B074-341D33577E4B}" destId="{79B4D6DA-992E-4994-896B-A1A025F6F336}" srcOrd="0" destOrd="0" presId="urn:microsoft.com/office/officeart/2005/8/layout/chevron2"/>
    <dgm:cxn modelId="{5D30FCA7-7A3B-45BC-8BA2-C3EE11EFC833}" type="presParOf" srcId="{6F96FE41-B6D7-444F-B074-341D33577E4B}" destId="{FA3A4E94-C59D-4D27-9605-C8B3EA224C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ED0BDE0-9015-4FBD-A7D5-676E6826D799}" type="doc">
      <dgm:prSet loTypeId="urn:microsoft.com/office/officeart/2005/8/layout/pList2#9" loCatId="list" qsTypeId="urn:microsoft.com/office/officeart/2005/8/quickstyle/simple1" qsCatId="simple" csTypeId="urn:microsoft.com/office/officeart/2005/8/colors/accent6_3" csCatId="accent6" phldr="1"/>
      <dgm:spPr/>
    </dgm:pt>
    <dgm:pt modelId="{A963E037-3D0A-4CB8-B461-E751A796EC6A}">
      <dgm:prSet phldrT="[Текст]"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Осуществление отдельных государственных полномочий в сфере обращения с безнадзорными собаками и кошками</a:t>
          </a:r>
        </a:p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0,6 млн.руб.</a:t>
          </a:r>
          <a:endParaRPr lang="ru-RU" dirty="0">
            <a:solidFill>
              <a:schemeClr val="tx2">
                <a:lumMod val="75000"/>
              </a:schemeClr>
            </a:solidFill>
          </a:endParaRPr>
        </a:p>
      </dgm:t>
    </dgm:pt>
    <dgm:pt modelId="{9AC35FF3-B3F2-4680-9274-A5475334CE98}" type="parTrans" cxnId="{66C82A63-43AC-4CAA-9388-636048343A6B}">
      <dgm:prSet/>
      <dgm:spPr/>
      <dgm:t>
        <a:bodyPr/>
        <a:lstStyle/>
        <a:p>
          <a:endParaRPr lang="ru-RU"/>
        </a:p>
      </dgm:t>
    </dgm:pt>
    <dgm:pt modelId="{F334B771-1E35-40DD-BB7B-B1EAB87B1889}" type="sibTrans" cxnId="{66C82A63-43AC-4CAA-9388-636048343A6B}">
      <dgm:prSet/>
      <dgm:spPr/>
      <dgm:t>
        <a:bodyPr/>
        <a:lstStyle/>
        <a:p>
          <a:endParaRPr lang="ru-RU"/>
        </a:p>
      </dgm:t>
    </dgm:pt>
    <dgm:pt modelId="{045D2B49-A063-44AB-B5BA-574AD153BF77}">
      <dgm:prSet/>
      <dgm:spPr/>
      <dgm:t>
        <a:bodyPr/>
        <a:lstStyle/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Ликвидация несанкционированных свалок на территории города Тулуна,</a:t>
          </a:r>
        </a:p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приобретение контейнеров</a:t>
          </a:r>
        </a:p>
        <a:p>
          <a:r>
            <a:rPr lang="ru-RU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1,5 млн.руб.</a:t>
          </a:r>
          <a:endParaRPr lang="ru-RU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gm:t>
    </dgm:pt>
    <dgm:pt modelId="{7A794FD8-253D-4689-9B9A-3DEF2E6A042B}" type="parTrans" cxnId="{1D3A102E-615C-4ADD-BF1E-01A3D8B457F7}">
      <dgm:prSet/>
      <dgm:spPr/>
      <dgm:t>
        <a:bodyPr/>
        <a:lstStyle/>
        <a:p>
          <a:endParaRPr lang="ru-RU"/>
        </a:p>
      </dgm:t>
    </dgm:pt>
    <dgm:pt modelId="{774AAA23-22C3-4907-B8F4-D7C9F3613DD0}" type="sibTrans" cxnId="{1D3A102E-615C-4ADD-BF1E-01A3D8B457F7}">
      <dgm:prSet/>
      <dgm:spPr/>
      <dgm:t>
        <a:bodyPr/>
        <a:lstStyle/>
        <a:p>
          <a:endParaRPr lang="ru-RU"/>
        </a:p>
      </dgm:t>
    </dgm:pt>
    <dgm:pt modelId="{55B1AF40-011A-4D71-BCDE-F609C8FABBCF}" type="pres">
      <dgm:prSet presAssocID="{6ED0BDE0-9015-4FBD-A7D5-676E6826D799}" presName="Name0" presStyleCnt="0">
        <dgm:presLayoutVars>
          <dgm:dir/>
          <dgm:resizeHandles val="exact"/>
        </dgm:presLayoutVars>
      </dgm:prSet>
      <dgm:spPr/>
    </dgm:pt>
    <dgm:pt modelId="{E1911B55-C193-4175-AEB1-32EEDCE8996C}" type="pres">
      <dgm:prSet presAssocID="{6ED0BDE0-9015-4FBD-A7D5-676E6826D799}" presName="bkgdShp" presStyleLbl="alignAccFollowNode1" presStyleIdx="0" presStyleCnt="1"/>
      <dgm:spPr/>
    </dgm:pt>
    <dgm:pt modelId="{7A220FE7-8B2A-429F-8AEF-F2C8EA6E5B9E}" type="pres">
      <dgm:prSet presAssocID="{6ED0BDE0-9015-4FBD-A7D5-676E6826D799}" presName="linComp" presStyleCnt="0"/>
      <dgm:spPr/>
    </dgm:pt>
    <dgm:pt modelId="{76FC71EE-CF09-41EC-AF34-0034BF1EAD70}" type="pres">
      <dgm:prSet presAssocID="{045D2B49-A063-44AB-B5BA-574AD153BF77}" presName="compNode" presStyleCnt="0"/>
      <dgm:spPr/>
    </dgm:pt>
    <dgm:pt modelId="{CF608C83-5D72-4987-909A-830610AB8CBB}" type="pres">
      <dgm:prSet presAssocID="{045D2B49-A063-44AB-B5BA-574AD153BF77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4DC648-A223-42E4-B7BF-DB3DC7BD02DA}" type="pres">
      <dgm:prSet presAssocID="{045D2B49-A063-44AB-B5BA-574AD153BF77}" presName="invisiNode" presStyleLbl="node1" presStyleIdx="0" presStyleCnt="2"/>
      <dgm:spPr/>
    </dgm:pt>
    <dgm:pt modelId="{4E43387D-0FA3-46F8-8F5D-176D894F277B}" type="pres">
      <dgm:prSet presAssocID="{045D2B49-A063-44AB-B5BA-574AD153BF77}" presName="imagNode" presStyleLbl="fgImgPlace1" presStyleIdx="0" presStyleCnt="2" custScaleX="85171" custScaleY="114870" custLinFactNeighborX="340" custLinFactNeighborY="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F324A9-79C2-4462-A5FB-CEBC628548DA}" type="pres">
      <dgm:prSet presAssocID="{774AAA23-22C3-4907-B8F4-D7C9F3613DD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C27D1C-D896-4A1C-BC9E-A57E9B080098}" type="pres">
      <dgm:prSet presAssocID="{A963E037-3D0A-4CB8-B461-E751A796EC6A}" presName="compNode" presStyleCnt="0"/>
      <dgm:spPr/>
    </dgm:pt>
    <dgm:pt modelId="{3EBF13BC-A541-4A9E-9C02-214753225DD4}" type="pres">
      <dgm:prSet presAssocID="{A963E037-3D0A-4CB8-B461-E751A796EC6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D8146-A380-4355-B31A-F5CE9187FDB9}" type="pres">
      <dgm:prSet presAssocID="{A963E037-3D0A-4CB8-B461-E751A796EC6A}" presName="invisiNode" presStyleLbl="node1" presStyleIdx="1" presStyleCnt="2"/>
      <dgm:spPr/>
    </dgm:pt>
    <dgm:pt modelId="{5BD8791F-DFE8-4A7C-A69C-5FCC62298BFC}" type="pres">
      <dgm:prSet presAssocID="{A963E037-3D0A-4CB8-B461-E751A796EC6A}" presName="imagNode" presStyleLbl="fgImgPlace1" presStyleIdx="1" presStyleCnt="2" custScaleX="81033" custScaleY="11487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</dgm:ptLst>
  <dgm:cxnLst>
    <dgm:cxn modelId="{3CC5502F-71AD-4456-B4E0-0D9609A6DD89}" type="presOf" srcId="{045D2B49-A063-44AB-B5BA-574AD153BF77}" destId="{CF608C83-5D72-4987-909A-830610AB8CBB}" srcOrd="0" destOrd="0" presId="urn:microsoft.com/office/officeart/2005/8/layout/pList2#9"/>
    <dgm:cxn modelId="{A0436F3F-546D-4609-BEAE-4DE218824B5C}" type="presOf" srcId="{6ED0BDE0-9015-4FBD-A7D5-676E6826D799}" destId="{55B1AF40-011A-4D71-BCDE-F609C8FABBCF}" srcOrd="0" destOrd="0" presId="urn:microsoft.com/office/officeart/2005/8/layout/pList2#9"/>
    <dgm:cxn modelId="{2788BB31-7C7C-447F-A2AE-B2B9B16D11E7}" type="presOf" srcId="{774AAA23-22C3-4907-B8F4-D7C9F3613DD0}" destId="{FAF324A9-79C2-4462-A5FB-CEBC628548DA}" srcOrd="0" destOrd="0" presId="urn:microsoft.com/office/officeart/2005/8/layout/pList2#9"/>
    <dgm:cxn modelId="{7EEEB6CD-F144-43BD-AE61-6E0CB16CA7BE}" type="presOf" srcId="{A963E037-3D0A-4CB8-B461-E751A796EC6A}" destId="{3EBF13BC-A541-4A9E-9C02-214753225DD4}" srcOrd="0" destOrd="0" presId="urn:microsoft.com/office/officeart/2005/8/layout/pList2#9"/>
    <dgm:cxn modelId="{66C82A63-43AC-4CAA-9388-636048343A6B}" srcId="{6ED0BDE0-9015-4FBD-A7D5-676E6826D799}" destId="{A963E037-3D0A-4CB8-B461-E751A796EC6A}" srcOrd="1" destOrd="0" parTransId="{9AC35FF3-B3F2-4680-9274-A5475334CE98}" sibTransId="{F334B771-1E35-40DD-BB7B-B1EAB87B1889}"/>
    <dgm:cxn modelId="{1D3A102E-615C-4ADD-BF1E-01A3D8B457F7}" srcId="{6ED0BDE0-9015-4FBD-A7D5-676E6826D799}" destId="{045D2B49-A063-44AB-B5BA-574AD153BF77}" srcOrd="0" destOrd="0" parTransId="{7A794FD8-253D-4689-9B9A-3DEF2E6A042B}" sibTransId="{774AAA23-22C3-4907-B8F4-D7C9F3613DD0}"/>
    <dgm:cxn modelId="{B871FA5F-A08F-4791-A756-937F424BBC65}" type="presParOf" srcId="{55B1AF40-011A-4D71-BCDE-F609C8FABBCF}" destId="{E1911B55-C193-4175-AEB1-32EEDCE8996C}" srcOrd="0" destOrd="0" presId="urn:microsoft.com/office/officeart/2005/8/layout/pList2#9"/>
    <dgm:cxn modelId="{E5FBDF16-562E-409F-B0CA-41EADB53315E}" type="presParOf" srcId="{55B1AF40-011A-4D71-BCDE-F609C8FABBCF}" destId="{7A220FE7-8B2A-429F-8AEF-F2C8EA6E5B9E}" srcOrd="1" destOrd="0" presId="urn:microsoft.com/office/officeart/2005/8/layout/pList2#9"/>
    <dgm:cxn modelId="{3CCCD1DC-0E77-4444-AA0D-45984F85C0E0}" type="presParOf" srcId="{7A220FE7-8B2A-429F-8AEF-F2C8EA6E5B9E}" destId="{76FC71EE-CF09-41EC-AF34-0034BF1EAD70}" srcOrd="0" destOrd="0" presId="urn:microsoft.com/office/officeart/2005/8/layout/pList2#9"/>
    <dgm:cxn modelId="{BAA38F0F-5267-4D21-9B13-A83EE9440568}" type="presParOf" srcId="{76FC71EE-CF09-41EC-AF34-0034BF1EAD70}" destId="{CF608C83-5D72-4987-909A-830610AB8CBB}" srcOrd="0" destOrd="0" presId="urn:microsoft.com/office/officeart/2005/8/layout/pList2#9"/>
    <dgm:cxn modelId="{5967AE64-ACAE-4AE4-8E26-86BED9F4F935}" type="presParOf" srcId="{76FC71EE-CF09-41EC-AF34-0034BF1EAD70}" destId="{7E4DC648-A223-42E4-B7BF-DB3DC7BD02DA}" srcOrd="1" destOrd="0" presId="urn:microsoft.com/office/officeart/2005/8/layout/pList2#9"/>
    <dgm:cxn modelId="{A6111BAC-A8CA-487F-B2B5-30E208228593}" type="presParOf" srcId="{76FC71EE-CF09-41EC-AF34-0034BF1EAD70}" destId="{4E43387D-0FA3-46F8-8F5D-176D894F277B}" srcOrd="2" destOrd="0" presId="urn:microsoft.com/office/officeart/2005/8/layout/pList2#9"/>
    <dgm:cxn modelId="{9A0EBBE3-1E35-43F7-9A61-AF78DE8122DD}" type="presParOf" srcId="{7A220FE7-8B2A-429F-8AEF-F2C8EA6E5B9E}" destId="{FAF324A9-79C2-4462-A5FB-CEBC628548DA}" srcOrd="1" destOrd="0" presId="urn:microsoft.com/office/officeart/2005/8/layout/pList2#9"/>
    <dgm:cxn modelId="{884C27CA-1694-4DFF-8836-BF7FC404B460}" type="presParOf" srcId="{7A220FE7-8B2A-429F-8AEF-F2C8EA6E5B9E}" destId="{3DC27D1C-D896-4A1C-BC9E-A57E9B080098}" srcOrd="2" destOrd="0" presId="urn:microsoft.com/office/officeart/2005/8/layout/pList2#9"/>
    <dgm:cxn modelId="{BCAF69F0-0DDA-4ABA-8327-B176F2D374B3}" type="presParOf" srcId="{3DC27D1C-D896-4A1C-BC9E-A57E9B080098}" destId="{3EBF13BC-A541-4A9E-9C02-214753225DD4}" srcOrd="0" destOrd="0" presId="urn:microsoft.com/office/officeart/2005/8/layout/pList2#9"/>
    <dgm:cxn modelId="{5346307F-B426-49EB-8954-68CA4C1AF14F}" type="presParOf" srcId="{3DC27D1C-D896-4A1C-BC9E-A57E9B080098}" destId="{906D8146-A380-4355-B31A-F5CE9187FDB9}" srcOrd="1" destOrd="0" presId="urn:microsoft.com/office/officeart/2005/8/layout/pList2#9"/>
    <dgm:cxn modelId="{5D1F26A6-2222-4984-A604-32432EF80298}" type="presParOf" srcId="{3DC27D1C-D896-4A1C-BC9E-A57E9B080098}" destId="{5BD8791F-DFE8-4A7C-A69C-5FCC62298BFC}" srcOrd="2" destOrd="0" presId="urn:microsoft.com/office/officeart/2005/8/layout/pList2#9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282E490C-F65F-4CF6-8EC2-FD17D674B03F}" type="doc">
      <dgm:prSet loTypeId="urn:microsoft.com/office/officeart/2005/8/layout/vList3#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E4F7B-2D75-41BE-8A02-9AF4D7B3923C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Внесение изменений в Генеральный план города с последующим внесением изменений в Правила застройки и землепользования</a:t>
          </a:r>
          <a:endParaRPr lang="ru-RU" dirty="0">
            <a:latin typeface="Georgia" pitchFamily="18" charset="0"/>
          </a:endParaRPr>
        </a:p>
      </dgm:t>
    </dgm:pt>
    <dgm:pt modelId="{C0837758-B995-4E2B-AAE8-C6D03271598B}" type="parTrans" cxnId="{1A3D9274-25C8-463D-8BEA-94B55B444A9C}">
      <dgm:prSet/>
      <dgm:spPr/>
      <dgm:t>
        <a:bodyPr/>
        <a:lstStyle/>
        <a:p>
          <a:endParaRPr lang="ru-RU"/>
        </a:p>
      </dgm:t>
    </dgm:pt>
    <dgm:pt modelId="{A5C50695-4F10-46AB-826F-BF0B59F1DF59}" type="sibTrans" cxnId="{1A3D9274-25C8-463D-8BEA-94B55B444A9C}">
      <dgm:prSet/>
      <dgm:spPr/>
      <dgm:t>
        <a:bodyPr/>
        <a:lstStyle/>
        <a:p>
          <a:endParaRPr lang="ru-RU"/>
        </a:p>
      </dgm:t>
    </dgm:pt>
    <dgm:pt modelId="{BC86208F-4627-452B-AE17-EA79177C14D9}" type="pres">
      <dgm:prSet presAssocID="{282E490C-F65F-4CF6-8EC2-FD17D674B03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7D397AC-8E5F-4B75-9F73-CF03088A3027}" type="pres">
      <dgm:prSet presAssocID="{437E4F7B-2D75-41BE-8A02-9AF4D7B3923C}" presName="composite" presStyleCnt="0"/>
      <dgm:spPr/>
    </dgm:pt>
    <dgm:pt modelId="{9AABB474-A722-4395-9050-72C06FF769AA}" type="pres">
      <dgm:prSet presAssocID="{437E4F7B-2D75-41BE-8A02-9AF4D7B3923C}" presName="imgShp" presStyleLbl="fgImgPlace1" presStyleIdx="0" presStyleCnt="1" custScaleX="116957" custScaleY="11608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5195F8F4-1F9F-4B1A-B2C8-B99FF3E65BBC}" type="pres">
      <dgm:prSet presAssocID="{437E4F7B-2D75-41BE-8A02-9AF4D7B3923C}" presName="txShp" presStyleLbl="node1" presStyleIdx="0" presStyleCnt="1" custScaleY="1160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A3D9274-25C8-463D-8BEA-94B55B444A9C}" srcId="{282E490C-F65F-4CF6-8EC2-FD17D674B03F}" destId="{437E4F7B-2D75-41BE-8A02-9AF4D7B3923C}" srcOrd="0" destOrd="0" parTransId="{C0837758-B995-4E2B-AAE8-C6D03271598B}" sibTransId="{A5C50695-4F10-46AB-826F-BF0B59F1DF59}"/>
    <dgm:cxn modelId="{E3F99809-2174-4185-841C-FE60D5940564}" type="presOf" srcId="{282E490C-F65F-4CF6-8EC2-FD17D674B03F}" destId="{BC86208F-4627-452B-AE17-EA79177C14D9}" srcOrd="0" destOrd="0" presId="urn:microsoft.com/office/officeart/2005/8/layout/vList3#2"/>
    <dgm:cxn modelId="{630A8AEE-7F8A-41CB-B68B-5F0968270A24}" type="presOf" srcId="{437E4F7B-2D75-41BE-8A02-9AF4D7B3923C}" destId="{5195F8F4-1F9F-4B1A-B2C8-B99FF3E65BBC}" srcOrd="0" destOrd="0" presId="urn:microsoft.com/office/officeart/2005/8/layout/vList3#2"/>
    <dgm:cxn modelId="{4BA88130-D69C-4E8B-9862-406B3834D7EF}" type="presParOf" srcId="{BC86208F-4627-452B-AE17-EA79177C14D9}" destId="{27D397AC-8E5F-4B75-9F73-CF03088A3027}" srcOrd="0" destOrd="0" presId="urn:microsoft.com/office/officeart/2005/8/layout/vList3#2"/>
    <dgm:cxn modelId="{4640EEE6-E5CF-4B5A-954F-046F21AC8004}" type="presParOf" srcId="{27D397AC-8E5F-4B75-9F73-CF03088A3027}" destId="{9AABB474-A722-4395-9050-72C06FF769AA}" srcOrd="0" destOrd="0" presId="urn:microsoft.com/office/officeart/2005/8/layout/vList3#2"/>
    <dgm:cxn modelId="{85AA87F9-FCC6-44C6-8132-BF0BD0B3CC60}" type="presParOf" srcId="{27D397AC-8E5F-4B75-9F73-CF03088A3027}" destId="{5195F8F4-1F9F-4B1A-B2C8-B99FF3E65BBC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56E628C-46C5-46DD-897D-40364ACC439D}" type="doc">
      <dgm:prSet loTypeId="urn:microsoft.com/office/officeart/2005/8/layout/radial5" loCatId="cycle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3BBFA3B7-A738-4D36-BD8E-6C5B448F8307}" type="pres">
      <dgm:prSet presAssocID="{156E628C-46C5-46DD-897D-40364ACC439D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42C093D5-7629-4E9A-B34D-92E7AE2BAA42}" type="presOf" srcId="{156E628C-46C5-46DD-897D-40364ACC439D}" destId="{3BBFA3B7-A738-4D36-BD8E-6C5B448F8307}" srcOrd="0" destOrd="0" presId="urn:microsoft.com/office/officeart/2005/8/layout/radial5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CBF1DC6F-CE7C-45AC-A9DF-979DD34C24D9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87851A6-3FCA-4EEE-BFCB-EADA6E2AE3C4}">
      <dgm:prSet phldrT="[Текст]" phldr="1"/>
      <dgm:spPr/>
      <dgm:t>
        <a:bodyPr/>
        <a:lstStyle/>
        <a:p>
          <a:endParaRPr lang="ru-RU"/>
        </a:p>
      </dgm:t>
    </dgm:pt>
    <dgm:pt modelId="{7AAE7692-F9B5-4186-81F3-1625667C4B71}" type="parTrans" cxnId="{45783DE7-AC56-44F1-B854-D167938642C2}">
      <dgm:prSet/>
      <dgm:spPr/>
      <dgm:t>
        <a:bodyPr/>
        <a:lstStyle/>
        <a:p>
          <a:endParaRPr lang="ru-RU"/>
        </a:p>
      </dgm:t>
    </dgm:pt>
    <dgm:pt modelId="{B4E63124-EFD2-4580-B4CD-3D79D1CCB368}" type="sibTrans" cxnId="{45783DE7-AC56-44F1-B854-D167938642C2}">
      <dgm:prSet/>
      <dgm:spPr/>
      <dgm:t>
        <a:bodyPr/>
        <a:lstStyle/>
        <a:p>
          <a:endParaRPr lang="ru-RU"/>
        </a:p>
      </dgm:t>
    </dgm:pt>
    <dgm:pt modelId="{4BAAE9D9-BA51-4CEF-8100-C86B3CD421C8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«Совершенствование механизмов  экономического развития» 2,6 </a:t>
          </a:r>
          <a:r>
            <a:rPr lang="ru-RU" dirty="0" err="1" smtClean="0">
              <a:latin typeface="Georgia" pitchFamily="18" charset="0"/>
            </a:rPr>
            <a:t>млн.руб</a:t>
          </a:r>
          <a:endParaRPr lang="ru-RU" dirty="0"/>
        </a:p>
      </dgm:t>
    </dgm:pt>
    <dgm:pt modelId="{E1498F8A-8094-46DB-9AD3-461A0FFA6D9C}" type="parTrans" cxnId="{1BEB27B7-C569-470C-9B95-D85F83DBD1A5}">
      <dgm:prSet/>
      <dgm:spPr/>
      <dgm:t>
        <a:bodyPr/>
        <a:lstStyle/>
        <a:p>
          <a:endParaRPr lang="ru-RU"/>
        </a:p>
      </dgm:t>
    </dgm:pt>
    <dgm:pt modelId="{10457D6F-8E79-41C2-B3A9-796F5EC6FD5E}" type="sibTrans" cxnId="{1BEB27B7-C569-470C-9B95-D85F83DBD1A5}">
      <dgm:prSet/>
      <dgm:spPr/>
      <dgm:t>
        <a:bodyPr/>
        <a:lstStyle/>
        <a:p>
          <a:endParaRPr lang="ru-RU"/>
        </a:p>
      </dgm:t>
    </dgm:pt>
    <dgm:pt modelId="{89860E53-219E-480F-9245-C4A92E44AAFC}">
      <dgm:prSet phldrT="[Текст]" phldr="1"/>
      <dgm:spPr/>
      <dgm:t>
        <a:bodyPr/>
        <a:lstStyle/>
        <a:p>
          <a:endParaRPr lang="ru-RU"/>
        </a:p>
      </dgm:t>
    </dgm:pt>
    <dgm:pt modelId="{211ACDEF-F6FE-4EDC-A8EA-A9C7CA35C753}" type="parTrans" cxnId="{FD246E55-EDE9-4FF4-B086-E1CD5DB18D44}">
      <dgm:prSet/>
      <dgm:spPr/>
      <dgm:t>
        <a:bodyPr/>
        <a:lstStyle/>
        <a:p>
          <a:endParaRPr lang="ru-RU"/>
        </a:p>
      </dgm:t>
    </dgm:pt>
    <dgm:pt modelId="{7CDA2F03-C4A7-47B3-9A12-366E701534D8}" type="sibTrans" cxnId="{FD246E55-EDE9-4FF4-B086-E1CD5DB18D44}">
      <dgm:prSet/>
      <dgm:spPr/>
      <dgm:t>
        <a:bodyPr/>
        <a:lstStyle/>
        <a:p>
          <a:endParaRPr lang="ru-RU"/>
        </a:p>
      </dgm:t>
    </dgm:pt>
    <dgm:pt modelId="{9DE627C0-C5CB-4E05-9117-84AA63C4552C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«Труд» 0,6 млн.руб.</a:t>
          </a:r>
          <a:endParaRPr lang="ru-RU" dirty="0"/>
        </a:p>
      </dgm:t>
    </dgm:pt>
    <dgm:pt modelId="{6BADD95C-E8C1-485C-B200-62B4C538B4FD}" type="parTrans" cxnId="{FF0DDE9A-E9E4-496A-BF34-7EDF8736687C}">
      <dgm:prSet/>
      <dgm:spPr/>
      <dgm:t>
        <a:bodyPr/>
        <a:lstStyle/>
        <a:p>
          <a:endParaRPr lang="ru-RU"/>
        </a:p>
      </dgm:t>
    </dgm:pt>
    <dgm:pt modelId="{BE33D325-C6DC-47C9-ADE9-0FFA36C7EB0E}" type="sibTrans" cxnId="{FF0DDE9A-E9E4-496A-BF34-7EDF8736687C}">
      <dgm:prSet/>
      <dgm:spPr/>
      <dgm:t>
        <a:bodyPr/>
        <a:lstStyle/>
        <a:p>
          <a:endParaRPr lang="ru-RU"/>
        </a:p>
      </dgm:t>
    </dgm:pt>
    <dgm:pt modelId="{5256F8D8-C793-4FC1-AD60-2CE4E307913B}" type="pres">
      <dgm:prSet presAssocID="{CBF1DC6F-CE7C-45AC-A9DF-979DD34C24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FC15E7-C877-4024-9CF2-5414AAC929D2}" type="pres">
      <dgm:prSet presAssocID="{F87851A6-3FCA-4EEE-BFCB-EADA6E2AE3C4}" presName="composite" presStyleCnt="0"/>
      <dgm:spPr/>
    </dgm:pt>
    <dgm:pt modelId="{2D8BBB9B-5A10-4385-A2BE-73CA0886A859}" type="pres">
      <dgm:prSet presAssocID="{F87851A6-3FCA-4EEE-BFCB-EADA6E2AE3C4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408C72-52F0-4130-B4BC-7EBFB268EF6C}" type="pres">
      <dgm:prSet presAssocID="{F87851A6-3FCA-4EEE-BFCB-EADA6E2AE3C4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0E13A3-844B-4EA1-9ED9-26F36E711FF3}" type="pres">
      <dgm:prSet presAssocID="{B4E63124-EFD2-4580-B4CD-3D79D1CCB368}" presName="sp" presStyleCnt="0"/>
      <dgm:spPr/>
    </dgm:pt>
    <dgm:pt modelId="{F5E12727-378A-407F-9AB3-4EF8B920031E}" type="pres">
      <dgm:prSet presAssocID="{89860E53-219E-480F-9245-C4A92E44AAFC}" presName="composite" presStyleCnt="0"/>
      <dgm:spPr/>
    </dgm:pt>
    <dgm:pt modelId="{0C6CE33A-B4B4-4490-B682-9727B9146B46}" type="pres">
      <dgm:prSet presAssocID="{89860E53-219E-480F-9245-C4A92E44AAFC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E219ED-7693-4522-8948-ED34D9A9FE02}" type="pres">
      <dgm:prSet presAssocID="{89860E53-219E-480F-9245-C4A92E44AAFC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54D7D6-4192-4209-8349-6BAD07ABEB36}" type="presOf" srcId="{9DE627C0-C5CB-4E05-9117-84AA63C4552C}" destId="{EAE219ED-7693-4522-8948-ED34D9A9FE02}" srcOrd="0" destOrd="0" presId="urn:microsoft.com/office/officeart/2005/8/layout/chevron2"/>
    <dgm:cxn modelId="{FF0DDE9A-E9E4-496A-BF34-7EDF8736687C}" srcId="{89860E53-219E-480F-9245-C4A92E44AAFC}" destId="{9DE627C0-C5CB-4E05-9117-84AA63C4552C}" srcOrd="0" destOrd="0" parTransId="{6BADD95C-E8C1-485C-B200-62B4C538B4FD}" sibTransId="{BE33D325-C6DC-47C9-ADE9-0FFA36C7EB0E}"/>
    <dgm:cxn modelId="{FD246E55-EDE9-4FF4-B086-E1CD5DB18D44}" srcId="{CBF1DC6F-CE7C-45AC-A9DF-979DD34C24D9}" destId="{89860E53-219E-480F-9245-C4A92E44AAFC}" srcOrd="1" destOrd="0" parTransId="{211ACDEF-F6FE-4EDC-A8EA-A9C7CA35C753}" sibTransId="{7CDA2F03-C4A7-47B3-9A12-366E701534D8}"/>
    <dgm:cxn modelId="{7745EDDD-679A-4EDD-8F99-7CFF77D21725}" type="presOf" srcId="{CBF1DC6F-CE7C-45AC-A9DF-979DD34C24D9}" destId="{5256F8D8-C793-4FC1-AD60-2CE4E307913B}" srcOrd="0" destOrd="0" presId="urn:microsoft.com/office/officeart/2005/8/layout/chevron2"/>
    <dgm:cxn modelId="{47E887F5-E877-46DB-8FCB-9AB398C2A1DA}" type="presOf" srcId="{4BAAE9D9-BA51-4CEF-8100-C86B3CD421C8}" destId="{72408C72-52F0-4130-B4BC-7EBFB268EF6C}" srcOrd="0" destOrd="0" presId="urn:microsoft.com/office/officeart/2005/8/layout/chevron2"/>
    <dgm:cxn modelId="{BFC2CB5D-9EDA-4918-A3BA-FED95866C778}" type="presOf" srcId="{89860E53-219E-480F-9245-C4A92E44AAFC}" destId="{0C6CE33A-B4B4-4490-B682-9727B9146B46}" srcOrd="0" destOrd="0" presId="urn:microsoft.com/office/officeart/2005/8/layout/chevron2"/>
    <dgm:cxn modelId="{902ECD70-8D2B-4CEC-A6A9-0A3C4BE038D0}" type="presOf" srcId="{F87851A6-3FCA-4EEE-BFCB-EADA6E2AE3C4}" destId="{2D8BBB9B-5A10-4385-A2BE-73CA0886A859}" srcOrd="0" destOrd="0" presId="urn:microsoft.com/office/officeart/2005/8/layout/chevron2"/>
    <dgm:cxn modelId="{1BEB27B7-C569-470C-9B95-D85F83DBD1A5}" srcId="{F87851A6-3FCA-4EEE-BFCB-EADA6E2AE3C4}" destId="{4BAAE9D9-BA51-4CEF-8100-C86B3CD421C8}" srcOrd="0" destOrd="0" parTransId="{E1498F8A-8094-46DB-9AD3-461A0FFA6D9C}" sibTransId="{10457D6F-8E79-41C2-B3A9-796F5EC6FD5E}"/>
    <dgm:cxn modelId="{45783DE7-AC56-44F1-B854-D167938642C2}" srcId="{CBF1DC6F-CE7C-45AC-A9DF-979DD34C24D9}" destId="{F87851A6-3FCA-4EEE-BFCB-EADA6E2AE3C4}" srcOrd="0" destOrd="0" parTransId="{7AAE7692-F9B5-4186-81F3-1625667C4B71}" sibTransId="{B4E63124-EFD2-4580-B4CD-3D79D1CCB368}"/>
    <dgm:cxn modelId="{FC6AF1C3-CE4C-42C4-AF85-AFDAC27A85AD}" type="presParOf" srcId="{5256F8D8-C793-4FC1-AD60-2CE4E307913B}" destId="{F7FC15E7-C877-4024-9CF2-5414AAC929D2}" srcOrd="0" destOrd="0" presId="urn:microsoft.com/office/officeart/2005/8/layout/chevron2"/>
    <dgm:cxn modelId="{45D423E6-FB1B-4088-9B86-D12B75D04D65}" type="presParOf" srcId="{F7FC15E7-C877-4024-9CF2-5414AAC929D2}" destId="{2D8BBB9B-5A10-4385-A2BE-73CA0886A859}" srcOrd="0" destOrd="0" presId="urn:microsoft.com/office/officeart/2005/8/layout/chevron2"/>
    <dgm:cxn modelId="{AA5B5755-5BD2-451B-B368-701F1FF62CAC}" type="presParOf" srcId="{F7FC15E7-C877-4024-9CF2-5414AAC929D2}" destId="{72408C72-52F0-4130-B4BC-7EBFB268EF6C}" srcOrd="1" destOrd="0" presId="urn:microsoft.com/office/officeart/2005/8/layout/chevron2"/>
    <dgm:cxn modelId="{278B46DD-2FB6-4F88-B9C7-CBB5F48FC8CB}" type="presParOf" srcId="{5256F8D8-C793-4FC1-AD60-2CE4E307913B}" destId="{1E0E13A3-844B-4EA1-9ED9-26F36E711FF3}" srcOrd="1" destOrd="0" presId="urn:microsoft.com/office/officeart/2005/8/layout/chevron2"/>
    <dgm:cxn modelId="{6B458264-379A-4BA2-A671-B2B0A965A440}" type="presParOf" srcId="{5256F8D8-C793-4FC1-AD60-2CE4E307913B}" destId="{F5E12727-378A-407F-9AB3-4EF8B920031E}" srcOrd="2" destOrd="0" presId="urn:microsoft.com/office/officeart/2005/8/layout/chevron2"/>
    <dgm:cxn modelId="{0D82E6B6-806F-4BB8-90F1-0F8713EB84D1}" type="presParOf" srcId="{F5E12727-378A-407F-9AB3-4EF8B920031E}" destId="{0C6CE33A-B4B4-4490-B682-9727B9146B46}" srcOrd="0" destOrd="0" presId="urn:microsoft.com/office/officeart/2005/8/layout/chevron2"/>
    <dgm:cxn modelId="{FCF7E8F1-108E-4885-AF60-63DB69F86750}" type="presParOf" srcId="{F5E12727-378A-407F-9AB3-4EF8B920031E}" destId="{EAE219ED-7693-4522-8948-ED34D9A9FE0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23C66B3-9A79-4196-B450-4242B7FBFD28}" type="doc">
      <dgm:prSet loTypeId="urn:microsoft.com/office/officeart/2005/8/layout/target3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C830056-17F4-41D7-A4F6-1112EEDCF400}">
      <dgm:prSet phldrT="[Текст]"/>
      <dgm:spPr/>
      <dgm:t>
        <a:bodyPr/>
        <a:lstStyle/>
        <a:p>
          <a:r>
            <a:rPr lang="ru-RU" i="0" dirty="0" smtClean="0">
              <a:latin typeface="Georgia" pitchFamily="18" charset="0"/>
            </a:rPr>
            <a:t>информационное освещение деятельности исполнительных органов местного самоуправления</a:t>
          </a:r>
          <a:endParaRPr lang="ru-RU" i="0" dirty="0"/>
        </a:p>
      </dgm:t>
    </dgm:pt>
    <dgm:pt modelId="{F8F3F84D-3AF7-4AE8-8D77-E14BABC31492}" type="parTrans" cxnId="{4DEF3185-C2C2-4E6F-B730-B3CF88E7323F}">
      <dgm:prSet/>
      <dgm:spPr/>
      <dgm:t>
        <a:bodyPr/>
        <a:lstStyle/>
        <a:p>
          <a:endParaRPr lang="ru-RU"/>
        </a:p>
      </dgm:t>
    </dgm:pt>
    <dgm:pt modelId="{6EA0A8F6-54AF-40AD-85A9-313A93AB40F4}" type="sibTrans" cxnId="{4DEF3185-C2C2-4E6F-B730-B3CF88E7323F}">
      <dgm:prSet/>
      <dgm:spPr/>
      <dgm:t>
        <a:bodyPr/>
        <a:lstStyle/>
        <a:p>
          <a:endParaRPr lang="ru-RU"/>
        </a:p>
      </dgm:t>
    </dgm:pt>
    <dgm:pt modelId="{13E40750-8FBF-4EE5-9742-FA9B0AE813C8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совершенствование системы учета муниципальной собственности</a:t>
          </a:r>
          <a:endParaRPr lang="ru-RU" dirty="0">
            <a:latin typeface="Georgia" pitchFamily="18" charset="0"/>
          </a:endParaRPr>
        </a:p>
      </dgm:t>
    </dgm:pt>
    <dgm:pt modelId="{CBBE6EE1-BE20-4E1A-BBDE-2294B861ECEF}" type="parTrans" cxnId="{5D2EB2F2-7025-4219-9FB0-B5DE8A226574}">
      <dgm:prSet/>
      <dgm:spPr/>
      <dgm:t>
        <a:bodyPr/>
        <a:lstStyle/>
        <a:p>
          <a:endParaRPr lang="ru-RU"/>
        </a:p>
      </dgm:t>
    </dgm:pt>
    <dgm:pt modelId="{06FA97B6-3DD8-48FD-A362-5D16CAAD8514}" type="sibTrans" cxnId="{5D2EB2F2-7025-4219-9FB0-B5DE8A226574}">
      <dgm:prSet/>
      <dgm:spPr/>
      <dgm:t>
        <a:bodyPr/>
        <a:lstStyle/>
        <a:p>
          <a:endParaRPr lang="ru-RU"/>
        </a:p>
      </dgm:t>
    </dgm:pt>
    <dgm:pt modelId="{F8E6F87B-7F08-4CD7-8AE3-C7618143E9E7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поддержка начинающих предпринимателей – гранты на создание  собственного бизнеса</a:t>
          </a:r>
          <a:endParaRPr lang="ru-RU" dirty="0">
            <a:latin typeface="Georgia" pitchFamily="18" charset="0"/>
          </a:endParaRPr>
        </a:p>
      </dgm:t>
    </dgm:pt>
    <dgm:pt modelId="{16A5618A-60BF-49FA-8827-52CD7B415C1C}" type="parTrans" cxnId="{3EE87ED8-A154-4A7B-AD29-D917A5A50E1C}">
      <dgm:prSet/>
      <dgm:spPr/>
      <dgm:t>
        <a:bodyPr/>
        <a:lstStyle/>
        <a:p>
          <a:endParaRPr lang="ru-RU"/>
        </a:p>
      </dgm:t>
    </dgm:pt>
    <dgm:pt modelId="{DF9075D3-B194-4588-9224-19E9743E7410}" type="sibTrans" cxnId="{3EE87ED8-A154-4A7B-AD29-D917A5A50E1C}">
      <dgm:prSet/>
      <dgm:spPr/>
      <dgm:t>
        <a:bodyPr/>
        <a:lstStyle/>
        <a:p>
          <a:endParaRPr lang="ru-RU"/>
        </a:p>
      </dgm:t>
    </dgm:pt>
    <dgm:pt modelId="{0F896EEE-0FC6-4C16-810C-8CA42595354F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обслуживание муниципального долга</a:t>
          </a:r>
          <a:endParaRPr lang="ru-RU" dirty="0"/>
        </a:p>
      </dgm:t>
    </dgm:pt>
    <dgm:pt modelId="{2F4DE77B-EBA9-4517-AA53-86ECE793C39C}" type="parTrans" cxnId="{DF374865-34B5-4439-81F5-5FA351676138}">
      <dgm:prSet/>
      <dgm:spPr/>
      <dgm:t>
        <a:bodyPr/>
        <a:lstStyle/>
        <a:p>
          <a:endParaRPr lang="ru-RU"/>
        </a:p>
      </dgm:t>
    </dgm:pt>
    <dgm:pt modelId="{20B51BFC-AD8E-4C64-8236-FD3AE51D8B1C}" type="sibTrans" cxnId="{DF374865-34B5-4439-81F5-5FA351676138}">
      <dgm:prSet/>
      <dgm:spPr/>
      <dgm:t>
        <a:bodyPr/>
        <a:lstStyle/>
        <a:p>
          <a:endParaRPr lang="ru-RU"/>
        </a:p>
      </dgm:t>
    </dgm:pt>
    <dgm:pt modelId="{380056FC-46E3-451E-8EE1-1FB3B9C7C3A3}" type="pres">
      <dgm:prSet presAssocID="{223C66B3-9A79-4196-B450-4242B7FBFD28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A19E0DB-D556-40FB-B8EE-FD976FC2C596}" type="pres">
      <dgm:prSet presAssocID="{5C830056-17F4-41D7-A4F6-1112EEDCF400}" presName="circle1" presStyleLbl="node1" presStyleIdx="0" presStyleCnt="4"/>
      <dgm:spPr/>
    </dgm:pt>
    <dgm:pt modelId="{B64F3C3F-6689-42A5-B5BF-34FA6A9560AD}" type="pres">
      <dgm:prSet presAssocID="{5C830056-17F4-41D7-A4F6-1112EEDCF400}" presName="space" presStyleCnt="0"/>
      <dgm:spPr/>
    </dgm:pt>
    <dgm:pt modelId="{6B941A7F-47FD-43EB-98DF-C89B6F7808AB}" type="pres">
      <dgm:prSet presAssocID="{5C830056-17F4-41D7-A4F6-1112EEDCF400}" presName="rect1" presStyleLbl="alignAcc1" presStyleIdx="0" presStyleCnt="4"/>
      <dgm:spPr/>
      <dgm:t>
        <a:bodyPr/>
        <a:lstStyle/>
        <a:p>
          <a:endParaRPr lang="ru-RU"/>
        </a:p>
      </dgm:t>
    </dgm:pt>
    <dgm:pt modelId="{304CBDD6-D862-40FA-8BE8-662AACC96F12}" type="pres">
      <dgm:prSet presAssocID="{13E40750-8FBF-4EE5-9742-FA9B0AE813C8}" presName="vertSpace2" presStyleLbl="node1" presStyleIdx="0" presStyleCnt="4"/>
      <dgm:spPr/>
    </dgm:pt>
    <dgm:pt modelId="{E9F51D21-78DE-454F-B22E-C2DDA0B219B2}" type="pres">
      <dgm:prSet presAssocID="{13E40750-8FBF-4EE5-9742-FA9B0AE813C8}" presName="circle2" presStyleLbl="node1" presStyleIdx="1" presStyleCnt="4"/>
      <dgm:spPr/>
    </dgm:pt>
    <dgm:pt modelId="{21AE2231-445B-47C9-B0C0-402A2148F4C9}" type="pres">
      <dgm:prSet presAssocID="{13E40750-8FBF-4EE5-9742-FA9B0AE813C8}" presName="rect2" presStyleLbl="alignAcc1" presStyleIdx="1" presStyleCnt="4"/>
      <dgm:spPr/>
      <dgm:t>
        <a:bodyPr/>
        <a:lstStyle/>
        <a:p>
          <a:endParaRPr lang="ru-RU"/>
        </a:p>
      </dgm:t>
    </dgm:pt>
    <dgm:pt modelId="{64914F90-281F-4A5E-A509-3DF00361C53A}" type="pres">
      <dgm:prSet presAssocID="{0F896EEE-0FC6-4C16-810C-8CA42595354F}" presName="vertSpace3" presStyleLbl="node1" presStyleIdx="1" presStyleCnt="4"/>
      <dgm:spPr/>
    </dgm:pt>
    <dgm:pt modelId="{C8803913-DC66-436F-B596-C8A80BEEEAF4}" type="pres">
      <dgm:prSet presAssocID="{0F896EEE-0FC6-4C16-810C-8CA42595354F}" presName="circle3" presStyleLbl="node1" presStyleIdx="2" presStyleCnt="4"/>
      <dgm:spPr/>
    </dgm:pt>
    <dgm:pt modelId="{3E8085D3-5954-42AE-AF04-82EF2F4A42BB}" type="pres">
      <dgm:prSet presAssocID="{0F896EEE-0FC6-4C16-810C-8CA42595354F}" presName="rect3" presStyleLbl="alignAcc1" presStyleIdx="2" presStyleCnt="4"/>
      <dgm:spPr/>
      <dgm:t>
        <a:bodyPr/>
        <a:lstStyle/>
        <a:p>
          <a:endParaRPr lang="ru-RU"/>
        </a:p>
      </dgm:t>
    </dgm:pt>
    <dgm:pt modelId="{F3CA799C-9084-46D0-BFAD-FDD4B616F6F8}" type="pres">
      <dgm:prSet presAssocID="{F8E6F87B-7F08-4CD7-8AE3-C7618143E9E7}" presName="vertSpace4" presStyleLbl="node1" presStyleIdx="2" presStyleCnt="4"/>
      <dgm:spPr/>
    </dgm:pt>
    <dgm:pt modelId="{D851F238-454E-46F5-A150-C507BCABFB2F}" type="pres">
      <dgm:prSet presAssocID="{F8E6F87B-7F08-4CD7-8AE3-C7618143E9E7}" presName="circle4" presStyleLbl="node1" presStyleIdx="3" presStyleCnt="4"/>
      <dgm:spPr/>
    </dgm:pt>
    <dgm:pt modelId="{A1E16896-4A81-4856-989E-DAE2177ACD18}" type="pres">
      <dgm:prSet presAssocID="{F8E6F87B-7F08-4CD7-8AE3-C7618143E9E7}" presName="rect4" presStyleLbl="alignAcc1" presStyleIdx="3" presStyleCnt="4"/>
      <dgm:spPr/>
      <dgm:t>
        <a:bodyPr/>
        <a:lstStyle/>
        <a:p>
          <a:endParaRPr lang="ru-RU"/>
        </a:p>
      </dgm:t>
    </dgm:pt>
    <dgm:pt modelId="{0D1FB9C9-9EA9-4FC2-B44B-3D054B67AAB7}" type="pres">
      <dgm:prSet presAssocID="{5C830056-17F4-41D7-A4F6-1112EEDCF400}" presName="rect1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C70B7C-6003-4D7F-9A13-9E45096D1A0D}" type="pres">
      <dgm:prSet presAssocID="{13E40750-8FBF-4EE5-9742-FA9B0AE813C8}" presName="rect2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44A7EB-664A-4975-AA41-54FBC86DD8DF}" type="pres">
      <dgm:prSet presAssocID="{0F896EEE-0FC6-4C16-810C-8CA42595354F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6C0CB1-174E-4B96-81E0-0243A4591B1C}" type="pres">
      <dgm:prSet presAssocID="{F8E6F87B-7F08-4CD7-8AE3-C7618143E9E7}" presName="rect4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EE87ED8-A154-4A7B-AD29-D917A5A50E1C}" srcId="{223C66B3-9A79-4196-B450-4242B7FBFD28}" destId="{F8E6F87B-7F08-4CD7-8AE3-C7618143E9E7}" srcOrd="3" destOrd="0" parTransId="{16A5618A-60BF-49FA-8827-52CD7B415C1C}" sibTransId="{DF9075D3-B194-4588-9224-19E9743E7410}"/>
    <dgm:cxn modelId="{2317E163-ACED-4EDA-BAC2-972CF501D90C}" type="presOf" srcId="{13E40750-8FBF-4EE5-9742-FA9B0AE813C8}" destId="{21AE2231-445B-47C9-B0C0-402A2148F4C9}" srcOrd="0" destOrd="0" presId="urn:microsoft.com/office/officeart/2005/8/layout/target3"/>
    <dgm:cxn modelId="{BCD3F5B4-1591-4671-8BA6-1DD5DA26BB7B}" type="presOf" srcId="{0F896EEE-0FC6-4C16-810C-8CA42595354F}" destId="{3E8085D3-5954-42AE-AF04-82EF2F4A42BB}" srcOrd="0" destOrd="0" presId="urn:microsoft.com/office/officeart/2005/8/layout/target3"/>
    <dgm:cxn modelId="{4DEF3185-C2C2-4E6F-B730-B3CF88E7323F}" srcId="{223C66B3-9A79-4196-B450-4242B7FBFD28}" destId="{5C830056-17F4-41D7-A4F6-1112EEDCF400}" srcOrd="0" destOrd="0" parTransId="{F8F3F84D-3AF7-4AE8-8D77-E14BABC31492}" sibTransId="{6EA0A8F6-54AF-40AD-85A9-313A93AB40F4}"/>
    <dgm:cxn modelId="{DF374865-34B5-4439-81F5-5FA351676138}" srcId="{223C66B3-9A79-4196-B450-4242B7FBFD28}" destId="{0F896EEE-0FC6-4C16-810C-8CA42595354F}" srcOrd="2" destOrd="0" parTransId="{2F4DE77B-EBA9-4517-AA53-86ECE793C39C}" sibTransId="{20B51BFC-AD8E-4C64-8236-FD3AE51D8B1C}"/>
    <dgm:cxn modelId="{4254B6FE-5172-4809-B52C-01AA1509B69A}" type="presOf" srcId="{5C830056-17F4-41D7-A4F6-1112EEDCF400}" destId="{0D1FB9C9-9EA9-4FC2-B44B-3D054B67AAB7}" srcOrd="1" destOrd="0" presId="urn:microsoft.com/office/officeart/2005/8/layout/target3"/>
    <dgm:cxn modelId="{3B6820C6-7A18-41A7-AC19-1CCF1019B9C7}" type="presOf" srcId="{0F896EEE-0FC6-4C16-810C-8CA42595354F}" destId="{3044A7EB-664A-4975-AA41-54FBC86DD8DF}" srcOrd="1" destOrd="0" presId="urn:microsoft.com/office/officeart/2005/8/layout/target3"/>
    <dgm:cxn modelId="{DA964945-4BD1-44F2-BE15-46B26E334191}" type="presOf" srcId="{5C830056-17F4-41D7-A4F6-1112EEDCF400}" destId="{6B941A7F-47FD-43EB-98DF-C89B6F7808AB}" srcOrd="0" destOrd="0" presId="urn:microsoft.com/office/officeart/2005/8/layout/target3"/>
    <dgm:cxn modelId="{348E4C34-02D7-48C4-9893-1D0D87CA1550}" type="presOf" srcId="{223C66B3-9A79-4196-B450-4242B7FBFD28}" destId="{380056FC-46E3-451E-8EE1-1FB3B9C7C3A3}" srcOrd="0" destOrd="0" presId="urn:microsoft.com/office/officeart/2005/8/layout/target3"/>
    <dgm:cxn modelId="{6E2EECC6-7B22-446F-AE8E-6452A6372901}" type="presOf" srcId="{F8E6F87B-7F08-4CD7-8AE3-C7618143E9E7}" destId="{326C0CB1-174E-4B96-81E0-0243A4591B1C}" srcOrd="1" destOrd="0" presId="urn:microsoft.com/office/officeart/2005/8/layout/target3"/>
    <dgm:cxn modelId="{730AEEDF-164D-4AF0-8292-0359B37E849E}" type="presOf" srcId="{F8E6F87B-7F08-4CD7-8AE3-C7618143E9E7}" destId="{A1E16896-4A81-4856-989E-DAE2177ACD18}" srcOrd="0" destOrd="0" presId="urn:microsoft.com/office/officeart/2005/8/layout/target3"/>
    <dgm:cxn modelId="{5D2EB2F2-7025-4219-9FB0-B5DE8A226574}" srcId="{223C66B3-9A79-4196-B450-4242B7FBFD28}" destId="{13E40750-8FBF-4EE5-9742-FA9B0AE813C8}" srcOrd="1" destOrd="0" parTransId="{CBBE6EE1-BE20-4E1A-BBDE-2294B861ECEF}" sibTransId="{06FA97B6-3DD8-48FD-A362-5D16CAAD8514}"/>
    <dgm:cxn modelId="{B555CCFD-BB87-47B0-8EB2-72B33ACA1303}" type="presOf" srcId="{13E40750-8FBF-4EE5-9742-FA9B0AE813C8}" destId="{A4C70B7C-6003-4D7F-9A13-9E45096D1A0D}" srcOrd="1" destOrd="0" presId="urn:microsoft.com/office/officeart/2005/8/layout/target3"/>
    <dgm:cxn modelId="{2DB792A9-48D7-4509-BD3F-6EDC24DDCDF9}" type="presParOf" srcId="{380056FC-46E3-451E-8EE1-1FB3B9C7C3A3}" destId="{8A19E0DB-D556-40FB-B8EE-FD976FC2C596}" srcOrd="0" destOrd="0" presId="urn:microsoft.com/office/officeart/2005/8/layout/target3"/>
    <dgm:cxn modelId="{83B8F280-C4E2-4998-A26D-765ED9B61596}" type="presParOf" srcId="{380056FC-46E3-451E-8EE1-1FB3B9C7C3A3}" destId="{B64F3C3F-6689-42A5-B5BF-34FA6A9560AD}" srcOrd="1" destOrd="0" presId="urn:microsoft.com/office/officeart/2005/8/layout/target3"/>
    <dgm:cxn modelId="{3854480B-F80F-4B5D-AD98-224E42363CA2}" type="presParOf" srcId="{380056FC-46E3-451E-8EE1-1FB3B9C7C3A3}" destId="{6B941A7F-47FD-43EB-98DF-C89B6F7808AB}" srcOrd="2" destOrd="0" presId="urn:microsoft.com/office/officeart/2005/8/layout/target3"/>
    <dgm:cxn modelId="{54382EC9-8C66-4349-AC38-04F5843CF22B}" type="presParOf" srcId="{380056FC-46E3-451E-8EE1-1FB3B9C7C3A3}" destId="{304CBDD6-D862-40FA-8BE8-662AACC96F12}" srcOrd="3" destOrd="0" presId="urn:microsoft.com/office/officeart/2005/8/layout/target3"/>
    <dgm:cxn modelId="{AE9CA573-F739-463E-8741-23DCADA91827}" type="presParOf" srcId="{380056FC-46E3-451E-8EE1-1FB3B9C7C3A3}" destId="{E9F51D21-78DE-454F-B22E-C2DDA0B219B2}" srcOrd="4" destOrd="0" presId="urn:microsoft.com/office/officeart/2005/8/layout/target3"/>
    <dgm:cxn modelId="{225131EA-87BA-4701-BF1F-4F05DD115EE4}" type="presParOf" srcId="{380056FC-46E3-451E-8EE1-1FB3B9C7C3A3}" destId="{21AE2231-445B-47C9-B0C0-402A2148F4C9}" srcOrd="5" destOrd="0" presId="urn:microsoft.com/office/officeart/2005/8/layout/target3"/>
    <dgm:cxn modelId="{7F8700EA-DB1D-44DE-AB0F-EF71F5294653}" type="presParOf" srcId="{380056FC-46E3-451E-8EE1-1FB3B9C7C3A3}" destId="{64914F90-281F-4A5E-A509-3DF00361C53A}" srcOrd="6" destOrd="0" presId="urn:microsoft.com/office/officeart/2005/8/layout/target3"/>
    <dgm:cxn modelId="{3087BA8F-DD12-4CE5-BACB-38BA4DF26132}" type="presParOf" srcId="{380056FC-46E3-451E-8EE1-1FB3B9C7C3A3}" destId="{C8803913-DC66-436F-B596-C8A80BEEEAF4}" srcOrd="7" destOrd="0" presId="urn:microsoft.com/office/officeart/2005/8/layout/target3"/>
    <dgm:cxn modelId="{9C0D2B71-99E2-4260-B570-AB16C9DCBCC4}" type="presParOf" srcId="{380056FC-46E3-451E-8EE1-1FB3B9C7C3A3}" destId="{3E8085D3-5954-42AE-AF04-82EF2F4A42BB}" srcOrd="8" destOrd="0" presId="urn:microsoft.com/office/officeart/2005/8/layout/target3"/>
    <dgm:cxn modelId="{C5A78F59-6D2D-4DCE-ACA5-DBFF42BF942A}" type="presParOf" srcId="{380056FC-46E3-451E-8EE1-1FB3B9C7C3A3}" destId="{F3CA799C-9084-46D0-BFAD-FDD4B616F6F8}" srcOrd="9" destOrd="0" presId="urn:microsoft.com/office/officeart/2005/8/layout/target3"/>
    <dgm:cxn modelId="{31842742-FFC2-48BC-8165-072483391F33}" type="presParOf" srcId="{380056FC-46E3-451E-8EE1-1FB3B9C7C3A3}" destId="{D851F238-454E-46F5-A150-C507BCABFB2F}" srcOrd="10" destOrd="0" presId="urn:microsoft.com/office/officeart/2005/8/layout/target3"/>
    <dgm:cxn modelId="{435B8DCC-1AE5-44EC-B684-ACBABAA9C3B5}" type="presParOf" srcId="{380056FC-46E3-451E-8EE1-1FB3B9C7C3A3}" destId="{A1E16896-4A81-4856-989E-DAE2177ACD18}" srcOrd="11" destOrd="0" presId="urn:microsoft.com/office/officeart/2005/8/layout/target3"/>
    <dgm:cxn modelId="{5975BD35-C6F7-458A-A1CA-BFCD9374DE2A}" type="presParOf" srcId="{380056FC-46E3-451E-8EE1-1FB3B9C7C3A3}" destId="{0D1FB9C9-9EA9-4FC2-B44B-3D054B67AAB7}" srcOrd="12" destOrd="0" presId="urn:microsoft.com/office/officeart/2005/8/layout/target3"/>
    <dgm:cxn modelId="{C6087907-7DE4-491C-BCE8-AA4B3D3DE785}" type="presParOf" srcId="{380056FC-46E3-451E-8EE1-1FB3B9C7C3A3}" destId="{A4C70B7C-6003-4D7F-9A13-9E45096D1A0D}" srcOrd="13" destOrd="0" presId="urn:microsoft.com/office/officeart/2005/8/layout/target3"/>
    <dgm:cxn modelId="{67CA3ED2-2512-4593-94C9-C6C7FBCF2B2D}" type="presParOf" srcId="{380056FC-46E3-451E-8EE1-1FB3B9C7C3A3}" destId="{3044A7EB-664A-4975-AA41-54FBC86DD8DF}" srcOrd="14" destOrd="0" presId="urn:microsoft.com/office/officeart/2005/8/layout/target3"/>
    <dgm:cxn modelId="{BD274062-34C3-463E-ADF4-7F3725FF3585}" type="presParOf" srcId="{380056FC-46E3-451E-8EE1-1FB3B9C7C3A3}" destId="{326C0CB1-174E-4B96-81E0-0243A4591B1C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6A058F21-BE2C-4316-AAD9-B8079554A572}" type="doc">
      <dgm:prSet loTypeId="urn:microsoft.com/office/officeart/2005/8/layout/pList2#10" loCatId="list" qsTypeId="urn:microsoft.com/office/officeart/2005/8/quickstyle/simple1" qsCatId="simple" csTypeId="urn:microsoft.com/office/officeart/2005/8/colors/accent2_2" csCatId="accent2" phldr="1"/>
      <dgm:spPr/>
    </dgm:pt>
    <dgm:pt modelId="{F531CCEB-BAA1-45A2-9E29-4BDFC5F77C88}">
      <dgm:prSet phldrT="[Текст]"/>
      <dgm:spPr/>
      <dgm:t>
        <a:bodyPr/>
        <a:lstStyle/>
        <a:p>
          <a:r>
            <a:rPr lang="ru-RU" dirty="0" smtClean="0">
              <a:latin typeface="Georgia" pitchFamily="18" charset="0"/>
            </a:rPr>
            <a:t>осуществление отдельных  областных государственных полномочий в сфере труда</a:t>
          </a:r>
          <a:endParaRPr lang="ru-RU" dirty="0">
            <a:latin typeface="Georgia" pitchFamily="18" charset="0"/>
          </a:endParaRPr>
        </a:p>
      </dgm:t>
    </dgm:pt>
    <dgm:pt modelId="{9F2BC040-3E17-44E8-996C-FAE20A781025}" type="parTrans" cxnId="{932D65B3-0283-47E0-834A-80CAA5E8088D}">
      <dgm:prSet/>
      <dgm:spPr/>
      <dgm:t>
        <a:bodyPr/>
        <a:lstStyle/>
        <a:p>
          <a:endParaRPr lang="ru-RU"/>
        </a:p>
      </dgm:t>
    </dgm:pt>
    <dgm:pt modelId="{3B53A98C-8A7A-4F9D-AF99-A257E3C1BE78}" type="sibTrans" cxnId="{932D65B3-0283-47E0-834A-80CAA5E8088D}">
      <dgm:prSet/>
      <dgm:spPr/>
      <dgm:t>
        <a:bodyPr/>
        <a:lstStyle/>
        <a:p>
          <a:endParaRPr lang="ru-RU"/>
        </a:p>
      </dgm:t>
    </dgm:pt>
    <dgm:pt modelId="{A7AC050A-C0C7-4375-B4D5-A19C37600888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изготовление печатной продукции о нормативных требованиях по охране труда</a:t>
          </a:r>
          <a:endParaRPr lang="ru-RU" dirty="0">
            <a:latin typeface="Georgia" pitchFamily="18" charset="0"/>
          </a:endParaRPr>
        </a:p>
      </dgm:t>
    </dgm:pt>
    <dgm:pt modelId="{EA45F379-8D5B-4C55-AB02-F5529D46DB2A}" type="parTrans" cxnId="{382DECC8-38CE-4FD1-B540-6E33920E15FA}">
      <dgm:prSet/>
      <dgm:spPr/>
      <dgm:t>
        <a:bodyPr/>
        <a:lstStyle/>
        <a:p>
          <a:endParaRPr lang="ru-RU"/>
        </a:p>
      </dgm:t>
    </dgm:pt>
    <dgm:pt modelId="{9CEF86A3-CC30-4BB5-8782-A9B51090FA80}" type="sibTrans" cxnId="{382DECC8-38CE-4FD1-B540-6E33920E15FA}">
      <dgm:prSet/>
      <dgm:spPr/>
      <dgm:t>
        <a:bodyPr/>
        <a:lstStyle/>
        <a:p>
          <a:endParaRPr lang="ru-RU"/>
        </a:p>
      </dgm:t>
    </dgm:pt>
    <dgm:pt modelId="{7CDC2322-CA0A-4C64-A038-F336ED3A7FFD}">
      <dgm:prSet/>
      <dgm:spPr/>
      <dgm:t>
        <a:bodyPr/>
        <a:lstStyle/>
        <a:p>
          <a:r>
            <a:rPr lang="ru-RU" dirty="0" smtClean="0">
              <a:latin typeface="Georgia" pitchFamily="18" charset="0"/>
            </a:rPr>
            <a:t>проведение конкурсов в сфере охраны труда </a:t>
          </a:r>
          <a:endParaRPr lang="ru-RU" dirty="0">
            <a:latin typeface="Georgia" pitchFamily="18" charset="0"/>
          </a:endParaRPr>
        </a:p>
      </dgm:t>
    </dgm:pt>
    <dgm:pt modelId="{FFD58BC3-EE7B-4E63-A8C8-287897B277ED}" type="parTrans" cxnId="{41D4F2FF-045A-4939-B95A-AD1653930846}">
      <dgm:prSet/>
      <dgm:spPr/>
      <dgm:t>
        <a:bodyPr/>
        <a:lstStyle/>
        <a:p>
          <a:endParaRPr lang="ru-RU"/>
        </a:p>
      </dgm:t>
    </dgm:pt>
    <dgm:pt modelId="{8A2EB3C9-0590-42C4-BB9B-60F4EAE61D76}" type="sibTrans" cxnId="{41D4F2FF-045A-4939-B95A-AD1653930846}">
      <dgm:prSet/>
      <dgm:spPr/>
      <dgm:t>
        <a:bodyPr/>
        <a:lstStyle/>
        <a:p>
          <a:endParaRPr lang="ru-RU"/>
        </a:p>
      </dgm:t>
    </dgm:pt>
    <dgm:pt modelId="{D7E9D1D7-6E75-47E6-BE51-088DFB0F978F}" type="pres">
      <dgm:prSet presAssocID="{6A058F21-BE2C-4316-AAD9-B8079554A572}" presName="Name0" presStyleCnt="0">
        <dgm:presLayoutVars>
          <dgm:dir/>
          <dgm:resizeHandles val="exact"/>
        </dgm:presLayoutVars>
      </dgm:prSet>
      <dgm:spPr/>
    </dgm:pt>
    <dgm:pt modelId="{4352ED9E-0D10-4671-ABC5-CF8652E8ED37}" type="pres">
      <dgm:prSet presAssocID="{6A058F21-BE2C-4316-AAD9-B8079554A572}" presName="bkgdShp" presStyleLbl="alignAccFollowNode1" presStyleIdx="0" presStyleCnt="1"/>
      <dgm:spPr/>
    </dgm:pt>
    <dgm:pt modelId="{0D22EA64-1045-4BB9-85AD-554AD0E99D60}" type="pres">
      <dgm:prSet presAssocID="{6A058F21-BE2C-4316-AAD9-B8079554A572}" presName="linComp" presStyleCnt="0"/>
      <dgm:spPr/>
    </dgm:pt>
    <dgm:pt modelId="{1CC270DC-6F7C-4175-BA59-1A5C69CE1374}" type="pres">
      <dgm:prSet presAssocID="{F531CCEB-BAA1-45A2-9E29-4BDFC5F77C88}" presName="compNode" presStyleCnt="0"/>
      <dgm:spPr/>
    </dgm:pt>
    <dgm:pt modelId="{2E77981C-A0EE-4007-A602-2A271F40156C}" type="pres">
      <dgm:prSet presAssocID="{F531CCEB-BAA1-45A2-9E29-4BDFC5F77C8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D79314-A9D9-4A2F-A692-89D1B3A099C8}" type="pres">
      <dgm:prSet presAssocID="{F531CCEB-BAA1-45A2-9E29-4BDFC5F77C88}" presName="invisiNode" presStyleLbl="node1" presStyleIdx="0" presStyleCnt="3"/>
      <dgm:spPr/>
    </dgm:pt>
    <dgm:pt modelId="{0B99FE79-F775-432D-B393-41647042358F}" type="pres">
      <dgm:prSet presAssocID="{F531CCEB-BAA1-45A2-9E29-4BDFC5F77C88}" presName="imagNode" presStyleLbl="fgImgPlace1" presStyleIdx="0" presStyleCnt="3" custScaleX="9153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5833AB-AE6B-440C-AD56-79F881828CA0}" type="pres">
      <dgm:prSet presAssocID="{3B53A98C-8A7A-4F9D-AF99-A257E3C1BE7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6E550C-9ED8-4406-9188-2A17336CF36E}" type="pres">
      <dgm:prSet presAssocID="{A7AC050A-C0C7-4375-B4D5-A19C37600888}" presName="compNode" presStyleCnt="0"/>
      <dgm:spPr/>
    </dgm:pt>
    <dgm:pt modelId="{34CF9AF4-4A51-4068-8963-1DB6AC6B22E9}" type="pres">
      <dgm:prSet presAssocID="{A7AC050A-C0C7-4375-B4D5-A19C3760088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612E91-FB54-42DC-994E-D9B6D941ED7D}" type="pres">
      <dgm:prSet presAssocID="{A7AC050A-C0C7-4375-B4D5-A19C37600888}" presName="invisiNode" presStyleLbl="node1" presStyleIdx="1" presStyleCnt="3"/>
      <dgm:spPr/>
    </dgm:pt>
    <dgm:pt modelId="{694B2645-54F7-44CA-9BA6-D33F1A9DA9D7}" type="pres">
      <dgm:prSet presAssocID="{A7AC050A-C0C7-4375-B4D5-A19C37600888}" presName="imagNode" presStyleLbl="fgImgPlace1" presStyleIdx="1" presStyleCnt="3" custScaleX="6423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6E63A225-B979-41FE-BEB6-7C5D48A82E73}" type="pres">
      <dgm:prSet presAssocID="{9CEF86A3-CC30-4BB5-8782-A9B51090FA8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53E648B-3EF0-4B08-AA9E-5C140256D84D}" type="pres">
      <dgm:prSet presAssocID="{7CDC2322-CA0A-4C64-A038-F336ED3A7FFD}" presName="compNode" presStyleCnt="0"/>
      <dgm:spPr/>
    </dgm:pt>
    <dgm:pt modelId="{75A58BE9-4EE7-40B6-ADA7-B821C5C2BD0F}" type="pres">
      <dgm:prSet presAssocID="{7CDC2322-CA0A-4C64-A038-F336ED3A7FF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58C98-B648-42D1-9BC9-1E461984908F}" type="pres">
      <dgm:prSet presAssocID="{7CDC2322-CA0A-4C64-A038-F336ED3A7FFD}" presName="invisiNode" presStyleLbl="node1" presStyleIdx="2" presStyleCnt="3"/>
      <dgm:spPr/>
    </dgm:pt>
    <dgm:pt modelId="{B0B6DFC2-AED4-4282-8683-895BDFD7D80B}" type="pres">
      <dgm:prSet presAssocID="{7CDC2322-CA0A-4C64-A038-F336ED3A7FFD}" presName="imagNode" presStyleLbl="fgImgPlace1" presStyleIdx="2" presStyleCnt="3" custScaleX="119879" custScaleY="6902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382DECC8-38CE-4FD1-B540-6E33920E15FA}" srcId="{6A058F21-BE2C-4316-AAD9-B8079554A572}" destId="{A7AC050A-C0C7-4375-B4D5-A19C37600888}" srcOrd="1" destOrd="0" parTransId="{EA45F379-8D5B-4C55-AB02-F5529D46DB2A}" sibTransId="{9CEF86A3-CC30-4BB5-8782-A9B51090FA80}"/>
    <dgm:cxn modelId="{932D65B3-0283-47E0-834A-80CAA5E8088D}" srcId="{6A058F21-BE2C-4316-AAD9-B8079554A572}" destId="{F531CCEB-BAA1-45A2-9E29-4BDFC5F77C88}" srcOrd="0" destOrd="0" parTransId="{9F2BC040-3E17-44E8-996C-FAE20A781025}" sibTransId="{3B53A98C-8A7A-4F9D-AF99-A257E3C1BE78}"/>
    <dgm:cxn modelId="{C1BEE5E7-5229-4C4C-912B-7543E3FE7960}" type="presOf" srcId="{7CDC2322-CA0A-4C64-A038-F336ED3A7FFD}" destId="{75A58BE9-4EE7-40B6-ADA7-B821C5C2BD0F}" srcOrd="0" destOrd="0" presId="urn:microsoft.com/office/officeart/2005/8/layout/pList2#10"/>
    <dgm:cxn modelId="{16261459-8911-4271-8C65-BFF151FB0332}" type="presOf" srcId="{6A058F21-BE2C-4316-AAD9-B8079554A572}" destId="{D7E9D1D7-6E75-47E6-BE51-088DFB0F978F}" srcOrd="0" destOrd="0" presId="urn:microsoft.com/office/officeart/2005/8/layout/pList2#10"/>
    <dgm:cxn modelId="{F7EE2595-05A6-4C0D-8B00-BF1C05337B46}" type="presOf" srcId="{A7AC050A-C0C7-4375-B4D5-A19C37600888}" destId="{34CF9AF4-4A51-4068-8963-1DB6AC6B22E9}" srcOrd="0" destOrd="0" presId="urn:microsoft.com/office/officeart/2005/8/layout/pList2#10"/>
    <dgm:cxn modelId="{92F3DCD8-B088-4BC1-A7E7-4011F83AE79A}" type="presOf" srcId="{9CEF86A3-CC30-4BB5-8782-A9B51090FA80}" destId="{6E63A225-B979-41FE-BEB6-7C5D48A82E73}" srcOrd="0" destOrd="0" presId="urn:microsoft.com/office/officeart/2005/8/layout/pList2#10"/>
    <dgm:cxn modelId="{0F51756E-E5A3-444E-9F75-76DA3113AE25}" type="presOf" srcId="{F531CCEB-BAA1-45A2-9E29-4BDFC5F77C88}" destId="{2E77981C-A0EE-4007-A602-2A271F40156C}" srcOrd="0" destOrd="0" presId="urn:microsoft.com/office/officeart/2005/8/layout/pList2#10"/>
    <dgm:cxn modelId="{41D4F2FF-045A-4939-B95A-AD1653930846}" srcId="{6A058F21-BE2C-4316-AAD9-B8079554A572}" destId="{7CDC2322-CA0A-4C64-A038-F336ED3A7FFD}" srcOrd="2" destOrd="0" parTransId="{FFD58BC3-EE7B-4E63-A8C8-287897B277ED}" sibTransId="{8A2EB3C9-0590-42C4-BB9B-60F4EAE61D76}"/>
    <dgm:cxn modelId="{508E4F7F-E262-4A00-8AD9-0C7E9850C30E}" type="presOf" srcId="{3B53A98C-8A7A-4F9D-AF99-A257E3C1BE78}" destId="{755833AB-AE6B-440C-AD56-79F881828CA0}" srcOrd="0" destOrd="0" presId="urn:microsoft.com/office/officeart/2005/8/layout/pList2#10"/>
    <dgm:cxn modelId="{7BA2B7F4-500F-409B-9DBD-1E9DBF75D745}" type="presParOf" srcId="{D7E9D1D7-6E75-47E6-BE51-088DFB0F978F}" destId="{4352ED9E-0D10-4671-ABC5-CF8652E8ED37}" srcOrd="0" destOrd="0" presId="urn:microsoft.com/office/officeart/2005/8/layout/pList2#10"/>
    <dgm:cxn modelId="{19682824-CDEB-40A1-81E9-04F518A40E96}" type="presParOf" srcId="{D7E9D1D7-6E75-47E6-BE51-088DFB0F978F}" destId="{0D22EA64-1045-4BB9-85AD-554AD0E99D60}" srcOrd="1" destOrd="0" presId="urn:microsoft.com/office/officeart/2005/8/layout/pList2#10"/>
    <dgm:cxn modelId="{E76FC150-43CF-4F8A-9C0D-117268D54484}" type="presParOf" srcId="{0D22EA64-1045-4BB9-85AD-554AD0E99D60}" destId="{1CC270DC-6F7C-4175-BA59-1A5C69CE1374}" srcOrd="0" destOrd="0" presId="urn:microsoft.com/office/officeart/2005/8/layout/pList2#10"/>
    <dgm:cxn modelId="{6404122A-327F-4578-AE70-0D6959933882}" type="presParOf" srcId="{1CC270DC-6F7C-4175-BA59-1A5C69CE1374}" destId="{2E77981C-A0EE-4007-A602-2A271F40156C}" srcOrd="0" destOrd="0" presId="urn:microsoft.com/office/officeart/2005/8/layout/pList2#10"/>
    <dgm:cxn modelId="{F99E4087-9651-4E2A-A5A5-B3CF3CD00262}" type="presParOf" srcId="{1CC270DC-6F7C-4175-BA59-1A5C69CE1374}" destId="{1CD79314-A9D9-4A2F-A692-89D1B3A099C8}" srcOrd="1" destOrd="0" presId="urn:microsoft.com/office/officeart/2005/8/layout/pList2#10"/>
    <dgm:cxn modelId="{53A2F58A-4A33-462E-99E3-8B860CCE6D09}" type="presParOf" srcId="{1CC270DC-6F7C-4175-BA59-1A5C69CE1374}" destId="{0B99FE79-F775-432D-B393-41647042358F}" srcOrd="2" destOrd="0" presId="urn:microsoft.com/office/officeart/2005/8/layout/pList2#10"/>
    <dgm:cxn modelId="{EA6F1EB2-31FC-4B03-900A-3BADCEFBD380}" type="presParOf" srcId="{0D22EA64-1045-4BB9-85AD-554AD0E99D60}" destId="{755833AB-AE6B-440C-AD56-79F881828CA0}" srcOrd="1" destOrd="0" presId="urn:microsoft.com/office/officeart/2005/8/layout/pList2#10"/>
    <dgm:cxn modelId="{22DD09F7-4E4F-4E2C-928A-5091F5AF8AFA}" type="presParOf" srcId="{0D22EA64-1045-4BB9-85AD-554AD0E99D60}" destId="{186E550C-9ED8-4406-9188-2A17336CF36E}" srcOrd="2" destOrd="0" presId="urn:microsoft.com/office/officeart/2005/8/layout/pList2#10"/>
    <dgm:cxn modelId="{69AFAB63-7648-4D2B-B9C2-A45A056BDAA0}" type="presParOf" srcId="{186E550C-9ED8-4406-9188-2A17336CF36E}" destId="{34CF9AF4-4A51-4068-8963-1DB6AC6B22E9}" srcOrd="0" destOrd="0" presId="urn:microsoft.com/office/officeart/2005/8/layout/pList2#10"/>
    <dgm:cxn modelId="{96AD0D53-A973-4409-AA5C-83FB1F135844}" type="presParOf" srcId="{186E550C-9ED8-4406-9188-2A17336CF36E}" destId="{89612E91-FB54-42DC-994E-D9B6D941ED7D}" srcOrd="1" destOrd="0" presId="urn:microsoft.com/office/officeart/2005/8/layout/pList2#10"/>
    <dgm:cxn modelId="{6AC7CAE2-A53E-4911-A52D-2DE454DF59DE}" type="presParOf" srcId="{186E550C-9ED8-4406-9188-2A17336CF36E}" destId="{694B2645-54F7-44CA-9BA6-D33F1A9DA9D7}" srcOrd="2" destOrd="0" presId="urn:microsoft.com/office/officeart/2005/8/layout/pList2#10"/>
    <dgm:cxn modelId="{473D6E5F-72EE-4452-BA4D-266419E5A0CC}" type="presParOf" srcId="{0D22EA64-1045-4BB9-85AD-554AD0E99D60}" destId="{6E63A225-B979-41FE-BEB6-7C5D48A82E73}" srcOrd="3" destOrd="0" presId="urn:microsoft.com/office/officeart/2005/8/layout/pList2#10"/>
    <dgm:cxn modelId="{C7ABE2A1-F371-43BA-9FBC-C68EBD373400}" type="presParOf" srcId="{0D22EA64-1045-4BB9-85AD-554AD0E99D60}" destId="{653E648B-3EF0-4B08-AA9E-5C140256D84D}" srcOrd="4" destOrd="0" presId="urn:microsoft.com/office/officeart/2005/8/layout/pList2#10"/>
    <dgm:cxn modelId="{A6A6BD30-4058-40F3-A8D6-ACB7BD268CE0}" type="presParOf" srcId="{653E648B-3EF0-4B08-AA9E-5C140256D84D}" destId="{75A58BE9-4EE7-40B6-ADA7-B821C5C2BD0F}" srcOrd="0" destOrd="0" presId="urn:microsoft.com/office/officeart/2005/8/layout/pList2#10"/>
    <dgm:cxn modelId="{31F5304F-6760-4028-AC81-641828D43D18}" type="presParOf" srcId="{653E648B-3EF0-4B08-AA9E-5C140256D84D}" destId="{9A958C98-B648-42D1-9BC9-1E461984908F}" srcOrd="1" destOrd="0" presId="urn:microsoft.com/office/officeart/2005/8/layout/pList2#10"/>
    <dgm:cxn modelId="{8703834E-CA36-4544-BFF3-3D36FC50F625}" type="presParOf" srcId="{653E648B-3EF0-4B08-AA9E-5C140256D84D}" destId="{B0B6DFC2-AED4-4282-8683-895BDFD7D80B}" srcOrd="2" destOrd="0" presId="urn:microsoft.com/office/officeart/2005/8/layout/pList2#10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2F108DEF-6902-4280-AAB4-0A03C7A38183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ED100CD7-103F-4DCB-896F-D64640125AB3}">
      <dgm:prSet phldrT="[Текст]" custT="1"/>
      <dgm:spPr/>
      <dgm:t>
        <a:bodyPr/>
        <a:lstStyle/>
        <a:p>
          <a:r>
            <a:rPr lang="ru-RU" sz="2000" dirty="0" smtClean="0">
              <a:latin typeface="Georgia" pitchFamily="18" charset="0"/>
            </a:rPr>
            <a:t>Резервный фонд 0,4 млн.рублей</a:t>
          </a:r>
          <a:endParaRPr lang="ru-RU" sz="2000" dirty="0">
            <a:latin typeface="Georgia" pitchFamily="18" charset="0"/>
          </a:endParaRPr>
        </a:p>
      </dgm:t>
    </dgm:pt>
    <dgm:pt modelId="{821DA762-2D64-4DC9-ACD8-B7A36BA8C38B}" type="parTrans" cxnId="{1E049353-3493-474B-9349-A62E3FD6D27F}">
      <dgm:prSet/>
      <dgm:spPr/>
      <dgm:t>
        <a:bodyPr/>
        <a:lstStyle/>
        <a:p>
          <a:endParaRPr lang="ru-RU"/>
        </a:p>
      </dgm:t>
    </dgm:pt>
    <dgm:pt modelId="{C8D7E197-0347-4AA5-9A5D-0FE26323C6A8}" type="sibTrans" cxnId="{1E049353-3493-474B-9349-A62E3FD6D27F}">
      <dgm:prSet/>
      <dgm:spPr/>
      <dgm:t>
        <a:bodyPr/>
        <a:lstStyle/>
        <a:p>
          <a:endParaRPr lang="ru-RU"/>
        </a:p>
      </dgm:t>
    </dgm:pt>
    <dgm:pt modelId="{4CA2AB95-822B-4659-B119-73ABD8BA928A}">
      <dgm:prSet phldrT="[Текст]" custT="1"/>
      <dgm:spPr/>
      <dgm:t>
        <a:bodyPr/>
        <a:lstStyle/>
        <a:p>
          <a:r>
            <a:rPr lang="ru-RU" sz="2000" dirty="0" smtClean="0">
              <a:latin typeface="Georgia" pitchFamily="18" charset="0"/>
            </a:rPr>
            <a:t>Обеспечение деятельности административной комиссии  0,6 млн.рублей</a:t>
          </a:r>
          <a:endParaRPr lang="ru-RU" sz="2000" dirty="0">
            <a:latin typeface="Georgia" pitchFamily="18" charset="0"/>
          </a:endParaRPr>
        </a:p>
      </dgm:t>
    </dgm:pt>
    <dgm:pt modelId="{1108F669-F1E8-45CF-8815-64BA500C09F7}" type="parTrans" cxnId="{00441C73-E961-42B3-AE37-A15431E7F880}">
      <dgm:prSet/>
      <dgm:spPr/>
      <dgm:t>
        <a:bodyPr/>
        <a:lstStyle/>
        <a:p>
          <a:endParaRPr lang="ru-RU"/>
        </a:p>
      </dgm:t>
    </dgm:pt>
    <dgm:pt modelId="{85CD553E-AB2B-44E2-AF51-85785ADB79B7}" type="sibTrans" cxnId="{00441C73-E961-42B3-AE37-A15431E7F880}">
      <dgm:prSet/>
      <dgm:spPr/>
      <dgm:t>
        <a:bodyPr/>
        <a:lstStyle/>
        <a:p>
          <a:endParaRPr lang="ru-RU"/>
        </a:p>
      </dgm:t>
    </dgm:pt>
    <dgm:pt modelId="{FD392641-AF03-45B3-95A3-3E99BC7CA96B}">
      <dgm:prSet phldrT="[Текст]" custT="1"/>
      <dgm:spPr/>
      <dgm:t>
        <a:bodyPr/>
        <a:lstStyle/>
        <a:p>
          <a:r>
            <a:rPr lang="ru-RU" sz="1800" dirty="0" smtClean="0">
              <a:latin typeface="Georgia" pitchFamily="18" charset="0"/>
            </a:rPr>
            <a:t>профилактика  правонарушений и  ликвидация последствий чрезвычайных ситуаций 0,3 млн.рублей</a:t>
          </a:r>
          <a:endParaRPr lang="ru-RU" sz="1800" dirty="0">
            <a:latin typeface="Georgia" pitchFamily="18" charset="0"/>
          </a:endParaRPr>
        </a:p>
      </dgm:t>
    </dgm:pt>
    <dgm:pt modelId="{7D511E37-4B63-48E5-BF36-0FA354EDCC14}" type="parTrans" cxnId="{E6F9F618-FD62-4BAD-AEEF-7FBB5B7D26CF}">
      <dgm:prSet/>
      <dgm:spPr/>
      <dgm:t>
        <a:bodyPr/>
        <a:lstStyle/>
        <a:p>
          <a:endParaRPr lang="ru-RU"/>
        </a:p>
      </dgm:t>
    </dgm:pt>
    <dgm:pt modelId="{412E54C3-9C97-4196-9F2E-26B40FED3B48}" type="sibTrans" cxnId="{E6F9F618-FD62-4BAD-AEEF-7FBB5B7D26CF}">
      <dgm:prSet/>
      <dgm:spPr/>
      <dgm:t>
        <a:bodyPr/>
        <a:lstStyle/>
        <a:p>
          <a:endParaRPr lang="ru-RU"/>
        </a:p>
      </dgm:t>
    </dgm:pt>
    <dgm:pt modelId="{AAF2E9CF-B2F9-4270-8E19-8F953DA62E7E}" type="pres">
      <dgm:prSet presAssocID="{2F108DEF-6902-4280-AAB4-0A03C7A3818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DEB23E2-6A47-4556-902C-BFCE0F01D908}" type="pres">
      <dgm:prSet presAssocID="{ED100CD7-103F-4DCB-896F-D64640125AB3}" presName="parentLin" presStyleCnt="0"/>
      <dgm:spPr/>
      <dgm:t>
        <a:bodyPr/>
        <a:lstStyle/>
        <a:p>
          <a:endParaRPr lang="ru-RU"/>
        </a:p>
      </dgm:t>
    </dgm:pt>
    <dgm:pt modelId="{1D8686D7-F829-4B25-9FD0-F74AC1C2DC47}" type="pres">
      <dgm:prSet presAssocID="{ED100CD7-103F-4DCB-896F-D64640125AB3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98F9E87B-E156-41A7-88B2-61367C3C9F0F}" type="pres">
      <dgm:prSet presAssocID="{ED100CD7-103F-4DCB-896F-D64640125AB3}" presName="parentText" presStyleLbl="node1" presStyleIdx="0" presStyleCnt="3" custScaleX="139885" custScaleY="493460" custLinFactNeighborX="9234" custLinFactNeighborY="99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5B65AF-E321-49D9-9D34-162FB8A555BD}" type="pres">
      <dgm:prSet presAssocID="{ED100CD7-103F-4DCB-896F-D64640125AB3}" presName="negativeSpace" presStyleCnt="0"/>
      <dgm:spPr/>
      <dgm:t>
        <a:bodyPr/>
        <a:lstStyle/>
        <a:p>
          <a:endParaRPr lang="ru-RU"/>
        </a:p>
      </dgm:t>
    </dgm:pt>
    <dgm:pt modelId="{9AF5DBAF-51E5-46E6-9D1B-895EF88577A3}" type="pres">
      <dgm:prSet presAssocID="{ED100CD7-103F-4DCB-896F-D64640125AB3}" presName="childText" presStyleLbl="conFgAcc1" presStyleIdx="0" presStyleCnt="3" custScaleY="415325" custLinFactY="-352216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A6F79-E05F-4247-A407-7D02F288BBD8}" type="pres">
      <dgm:prSet presAssocID="{C8D7E197-0347-4AA5-9A5D-0FE26323C6A8}" presName="spaceBetweenRectangles" presStyleCnt="0"/>
      <dgm:spPr/>
      <dgm:t>
        <a:bodyPr/>
        <a:lstStyle/>
        <a:p>
          <a:endParaRPr lang="ru-RU"/>
        </a:p>
      </dgm:t>
    </dgm:pt>
    <dgm:pt modelId="{54AB0ED3-3A55-4AEC-B7B6-6164F258C1B9}" type="pres">
      <dgm:prSet presAssocID="{4CA2AB95-822B-4659-B119-73ABD8BA928A}" presName="parentLin" presStyleCnt="0"/>
      <dgm:spPr/>
      <dgm:t>
        <a:bodyPr/>
        <a:lstStyle/>
        <a:p>
          <a:endParaRPr lang="ru-RU"/>
        </a:p>
      </dgm:t>
    </dgm:pt>
    <dgm:pt modelId="{33341186-B8AC-433A-9F12-596E689F3FAA}" type="pres">
      <dgm:prSet presAssocID="{4CA2AB95-822B-4659-B119-73ABD8BA928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38B8743-4C42-452E-807D-29D88D47243C}" type="pres">
      <dgm:prSet presAssocID="{4CA2AB95-822B-4659-B119-73ABD8BA928A}" presName="parentText" presStyleLbl="node1" presStyleIdx="1" presStyleCnt="3" custScaleX="140956" custScaleY="447498" custLinFactNeighborX="11558" custLinFactNeighborY="-592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1EE8EE-3938-4EE4-9B6C-B3404E193596}" type="pres">
      <dgm:prSet presAssocID="{4CA2AB95-822B-4659-B119-73ABD8BA928A}" presName="negativeSpace" presStyleCnt="0"/>
      <dgm:spPr/>
      <dgm:t>
        <a:bodyPr/>
        <a:lstStyle/>
        <a:p>
          <a:endParaRPr lang="ru-RU"/>
        </a:p>
      </dgm:t>
    </dgm:pt>
    <dgm:pt modelId="{D6E7E437-167C-4CF1-B988-3198D46798E2}" type="pres">
      <dgm:prSet presAssocID="{4CA2AB95-822B-4659-B119-73ABD8BA928A}" presName="childText" presStyleLbl="conFgAcc1" presStyleIdx="1" presStyleCnt="3" custScaleY="541569" custLinFactY="-425049" custLinFactNeighborY="-5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29FCBD-364E-4DEC-857B-CDBCC9D4E2EB}" type="pres">
      <dgm:prSet presAssocID="{85CD553E-AB2B-44E2-AF51-85785ADB79B7}" presName="spaceBetweenRectangles" presStyleCnt="0"/>
      <dgm:spPr/>
      <dgm:t>
        <a:bodyPr/>
        <a:lstStyle/>
        <a:p>
          <a:endParaRPr lang="ru-RU"/>
        </a:p>
      </dgm:t>
    </dgm:pt>
    <dgm:pt modelId="{F361B773-5F37-4851-A93D-C2CE618E7529}" type="pres">
      <dgm:prSet presAssocID="{FD392641-AF03-45B3-95A3-3E99BC7CA96B}" presName="parentLin" presStyleCnt="0"/>
      <dgm:spPr/>
      <dgm:t>
        <a:bodyPr/>
        <a:lstStyle/>
        <a:p>
          <a:endParaRPr lang="ru-RU"/>
        </a:p>
      </dgm:t>
    </dgm:pt>
    <dgm:pt modelId="{9CCB6036-CC0A-415F-A4DE-8F91D24B42F4}" type="pres">
      <dgm:prSet presAssocID="{FD392641-AF03-45B3-95A3-3E99BC7CA96B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9AC7F21F-3EA3-40F5-BEC7-8A32B8B6238B}" type="pres">
      <dgm:prSet presAssocID="{FD392641-AF03-45B3-95A3-3E99BC7CA96B}" presName="parentText" presStyleLbl="node1" presStyleIdx="2" presStyleCnt="3" custScaleX="142997" custScaleY="525115" custLinFactNeighborX="-9562" custLinFactNeighborY="78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55B282-6B1F-40FC-9446-B7F33872A1ED}" type="pres">
      <dgm:prSet presAssocID="{FD392641-AF03-45B3-95A3-3E99BC7CA96B}" presName="negativeSpace" presStyleCnt="0"/>
      <dgm:spPr/>
      <dgm:t>
        <a:bodyPr/>
        <a:lstStyle/>
        <a:p>
          <a:endParaRPr lang="ru-RU"/>
        </a:p>
      </dgm:t>
    </dgm:pt>
    <dgm:pt modelId="{1D318678-ABE9-4CD7-B4D0-799C2ACF79AA}" type="pres">
      <dgm:prSet presAssocID="{FD392641-AF03-45B3-95A3-3E99BC7CA96B}" presName="childText" presStyleLbl="conFgAcc1" presStyleIdx="2" presStyleCnt="3" custScaleY="664108" custLinFactY="-321362" custLinFactNeighborX="1075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2FABC14-065C-4380-8A4E-E2E7688B8BB1}" type="presOf" srcId="{4CA2AB95-822B-4659-B119-73ABD8BA928A}" destId="{C38B8743-4C42-452E-807D-29D88D47243C}" srcOrd="1" destOrd="0" presId="urn:microsoft.com/office/officeart/2005/8/layout/list1"/>
    <dgm:cxn modelId="{FFF7F2AA-E847-4EA0-A9BF-E91F75D73F70}" type="presOf" srcId="{FD392641-AF03-45B3-95A3-3E99BC7CA96B}" destId="{9AC7F21F-3EA3-40F5-BEC7-8A32B8B6238B}" srcOrd="1" destOrd="0" presId="urn:microsoft.com/office/officeart/2005/8/layout/list1"/>
    <dgm:cxn modelId="{369F64F1-8AE4-40FC-B444-1CA95A164B8F}" type="presOf" srcId="{ED100CD7-103F-4DCB-896F-D64640125AB3}" destId="{98F9E87B-E156-41A7-88B2-61367C3C9F0F}" srcOrd="1" destOrd="0" presId="urn:microsoft.com/office/officeart/2005/8/layout/list1"/>
    <dgm:cxn modelId="{1E049353-3493-474B-9349-A62E3FD6D27F}" srcId="{2F108DEF-6902-4280-AAB4-0A03C7A38183}" destId="{ED100CD7-103F-4DCB-896F-D64640125AB3}" srcOrd="0" destOrd="0" parTransId="{821DA762-2D64-4DC9-ACD8-B7A36BA8C38B}" sibTransId="{C8D7E197-0347-4AA5-9A5D-0FE26323C6A8}"/>
    <dgm:cxn modelId="{EDF78835-CC9C-43EA-931A-30E98D750A8E}" type="presOf" srcId="{2F108DEF-6902-4280-AAB4-0A03C7A38183}" destId="{AAF2E9CF-B2F9-4270-8E19-8F953DA62E7E}" srcOrd="0" destOrd="0" presId="urn:microsoft.com/office/officeart/2005/8/layout/list1"/>
    <dgm:cxn modelId="{EF5106AA-7948-45CA-819D-5A96F46DAAC1}" type="presOf" srcId="{ED100CD7-103F-4DCB-896F-D64640125AB3}" destId="{1D8686D7-F829-4B25-9FD0-F74AC1C2DC47}" srcOrd="0" destOrd="0" presId="urn:microsoft.com/office/officeart/2005/8/layout/list1"/>
    <dgm:cxn modelId="{00441C73-E961-42B3-AE37-A15431E7F880}" srcId="{2F108DEF-6902-4280-AAB4-0A03C7A38183}" destId="{4CA2AB95-822B-4659-B119-73ABD8BA928A}" srcOrd="1" destOrd="0" parTransId="{1108F669-F1E8-45CF-8815-64BA500C09F7}" sibTransId="{85CD553E-AB2B-44E2-AF51-85785ADB79B7}"/>
    <dgm:cxn modelId="{553832BA-572F-4812-BC0E-DF2684EF3C89}" type="presOf" srcId="{4CA2AB95-822B-4659-B119-73ABD8BA928A}" destId="{33341186-B8AC-433A-9F12-596E689F3FAA}" srcOrd="0" destOrd="0" presId="urn:microsoft.com/office/officeart/2005/8/layout/list1"/>
    <dgm:cxn modelId="{E6F9F618-FD62-4BAD-AEEF-7FBB5B7D26CF}" srcId="{2F108DEF-6902-4280-AAB4-0A03C7A38183}" destId="{FD392641-AF03-45B3-95A3-3E99BC7CA96B}" srcOrd="2" destOrd="0" parTransId="{7D511E37-4B63-48E5-BF36-0FA354EDCC14}" sibTransId="{412E54C3-9C97-4196-9F2E-26B40FED3B48}"/>
    <dgm:cxn modelId="{DCD9E401-920F-44A9-8D91-3887C44BB70E}" type="presOf" srcId="{FD392641-AF03-45B3-95A3-3E99BC7CA96B}" destId="{9CCB6036-CC0A-415F-A4DE-8F91D24B42F4}" srcOrd="0" destOrd="0" presId="urn:microsoft.com/office/officeart/2005/8/layout/list1"/>
    <dgm:cxn modelId="{68FB6B4B-826C-4D41-8D79-D4C9C37C566B}" type="presParOf" srcId="{AAF2E9CF-B2F9-4270-8E19-8F953DA62E7E}" destId="{6DEB23E2-6A47-4556-902C-BFCE0F01D908}" srcOrd="0" destOrd="0" presId="urn:microsoft.com/office/officeart/2005/8/layout/list1"/>
    <dgm:cxn modelId="{02C9E888-1736-4161-9532-5B48B8FE3668}" type="presParOf" srcId="{6DEB23E2-6A47-4556-902C-BFCE0F01D908}" destId="{1D8686D7-F829-4B25-9FD0-F74AC1C2DC47}" srcOrd="0" destOrd="0" presId="urn:microsoft.com/office/officeart/2005/8/layout/list1"/>
    <dgm:cxn modelId="{4F4A8754-82BF-4F5B-9C78-3EFF97085684}" type="presParOf" srcId="{6DEB23E2-6A47-4556-902C-BFCE0F01D908}" destId="{98F9E87B-E156-41A7-88B2-61367C3C9F0F}" srcOrd="1" destOrd="0" presId="urn:microsoft.com/office/officeart/2005/8/layout/list1"/>
    <dgm:cxn modelId="{9D6F4E96-965F-4770-BE21-533D157323F0}" type="presParOf" srcId="{AAF2E9CF-B2F9-4270-8E19-8F953DA62E7E}" destId="{785B65AF-E321-49D9-9D34-162FB8A555BD}" srcOrd="1" destOrd="0" presId="urn:microsoft.com/office/officeart/2005/8/layout/list1"/>
    <dgm:cxn modelId="{2D45795C-81C5-4364-8ADA-6D2EBAD58571}" type="presParOf" srcId="{AAF2E9CF-B2F9-4270-8E19-8F953DA62E7E}" destId="{9AF5DBAF-51E5-46E6-9D1B-895EF88577A3}" srcOrd="2" destOrd="0" presId="urn:microsoft.com/office/officeart/2005/8/layout/list1"/>
    <dgm:cxn modelId="{630E8C5C-78B3-42C2-A1EA-68842177C84D}" type="presParOf" srcId="{AAF2E9CF-B2F9-4270-8E19-8F953DA62E7E}" destId="{20DA6F79-E05F-4247-A407-7D02F288BBD8}" srcOrd="3" destOrd="0" presId="urn:microsoft.com/office/officeart/2005/8/layout/list1"/>
    <dgm:cxn modelId="{57F86879-8D41-4615-8079-7673B6F38436}" type="presParOf" srcId="{AAF2E9CF-B2F9-4270-8E19-8F953DA62E7E}" destId="{54AB0ED3-3A55-4AEC-B7B6-6164F258C1B9}" srcOrd="4" destOrd="0" presId="urn:microsoft.com/office/officeart/2005/8/layout/list1"/>
    <dgm:cxn modelId="{E802243B-801D-47AB-8D71-5C0E790D66D0}" type="presParOf" srcId="{54AB0ED3-3A55-4AEC-B7B6-6164F258C1B9}" destId="{33341186-B8AC-433A-9F12-596E689F3FAA}" srcOrd="0" destOrd="0" presId="urn:microsoft.com/office/officeart/2005/8/layout/list1"/>
    <dgm:cxn modelId="{04DA7E47-D4BD-4AFB-9047-6319498425C9}" type="presParOf" srcId="{54AB0ED3-3A55-4AEC-B7B6-6164F258C1B9}" destId="{C38B8743-4C42-452E-807D-29D88D47243C}" srcOrd="1" destOrd="0" presId="urn:microsoft.com/office/officeart/2005/8/layout/list1"/>
    <dgm:cxn modelId="{FD03A62A-FA1C-440B-BF64-F3921EDAD6CC}" type="presParOf" srcId="{AAF2E9CF-B2F9-4270-8E19-8F953DA62E7E}" destId="{FE1EE8EE-3938-4EE4-9B6C-B3404E193596}" srcOrd="5" destOrd="0" presId="urn:microsoft.com/office/officeart/2005/8/layout/list1"/>
    <dgm:cxn modelId="{790170D1-93B1-4924-84EC-7B66094557E7}" type="presParOf" srcId="{AAF2E9CF-B2F9-4270-8E19-8F953DA62E7E}" destId="{D6E7E437-167C-4CF1-B988-3198D46798E2}" srcOrd="6" destOrd="0" presId="urn:microsoft.com/office/officeart/2005/8/layout/list1"/>
    <dgm:cxn modelId="{F8067FD2-20B7-4ACE-A92B-9766D71CA374}" type="presParOf" srcId="{AAF2E9CF-B2F9-4270-8E19-8F953DA62E7E}" destId="{C429FCBD-364E-4DEC-857B-CDBCC9D4E2EB}" srcOrd="7" destOrd="0" presId="urn:microsoft.com/office/officeart/2005/8/layout/list1"/>
    <dgm:cxn modelId="{BC315C03-FA57-4336-B742-6B05A2E99827}" type="presParOf" srcId="{AAF2E9CF-B2F9-4270-8E19-8F953DA62E7E}" destId="{F361B773-5F37-4851-A93D-C2CE618E7529}" srcOrd="8" destOrd="0" presId="urn:microsoft.com/office/officeart/2005/8/layout/list1"/>
    <dgm:cxn modelId="{231CABAC-3E02-4818-B682-32B15892676F}" type="presParOf" srcId="{F361B773-5F37-4851-A93D-C2CE618E7529}" destId="{9CCB6036-CC0A-415F-A4DE-8F91D24B42F4}" srcOrd="0" destOrd="0" presId="urn:microsoft.com/office/officeart/2005/8/layout/list1"/>
    <dgm:cxn modelId="{2A274DCC-2A42-41B4-8514-001A44EB5742}" type="presParOf" srcId="{F361B773-5F37-4851-A93D-C2CE618E7529}" destId="{9AC7F21F-3EA3-40F5-BEC7-8A32B8B6238B}" srcOrd="1" destOrd="0" presId="urn:microsoft.com/office/officeart/2005/8/layout/list1"/>
    <dgm:cxn modelId="{4866FBA4-2F48-43B1-A2BC-64DD40E9B118}" type="presParOf" srcId="{AAF2E9CF-B2F9-4270-8E19-8F953DA62E7E}" destId="{B055B282-6B1F-40FC-9446-B7F33872A1ED}" srcOrd="9" destOrd="0" presId="urn:microsoft.com/office/officeart/2005/8/layout/list1"/>
    <dgm:cxn modelId="{2F8F71A1-EB1C-4111-BDF2-F35136D6C5F4}" type="presParOf" srcId="{AAF2E9CF-B2F9-4270-8E19-8F953DA62E7E}" destId="{1D318678-ABE9-4CD7-B4D0-799C2ACF79AA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FA296A5-F605-4AC9-B325-0BEF64BD2194}" type="doc">
      <dgm:prSet loTypeId="urn:microsoft.com/office/officeart/2005/8/layout/vList3#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72802FE7-7FDB-4845-AA41-5B7580B1D2DC}">
      <dgm:prSet custT="1"/>
      <dgm:spPr/>
      <dgm:t>
        <a:bodyPr/>
        <a:lstStyle/>
        <a:p>
          <a:pPr rtl="0"/>
          <a:r>
            <a:rPr lang="ru-RU" sz="2000" b="1" dirty="0" smtClean="0">
              <a:latin typeface="Times New Roman" pitchFamily="18" charset="0"/>
              <a:cs typeface="Times New Roman" pitchFamily="18" charset="0"/>
            </a:rPr>
            <a:t>обеспечение выплаты заработной платы с начислениями работникам муниципальных учреждений - 539,3 млн.рублей.</a:t>
          </a:r>
          <a:endParaRPr lang="ru-RU" sz="2000" b="1" dirty="0">
            <a:latin typeface="Times New Roman" pitchFamily="18" charset="0"/>
            <a:cs typeface="Times New Roman" pitchFamily="18" charset="0"/>
          </a:endParaRPr>
        </a:p>
      </dgm:t>
    </dgm:pt>
    <dgm:pt modelId="{45AAE17C-3E67-4BFF-B1E4-87161F06C49D}" type="parTrans" cxnId="{F11C5F29-C07E-4A2E-A941-933387E45D70}">
      <dgm:prSet/>
      <dgm:spPr/>
      <dgm:t>
        <a:bodyPr/>
        <a:lstStyle/>
        <a:p>
          <a:endParaRPr lang="ru-RU"/>
        </a:p>
      </dgm:t>
    </dgm:pt>
    <dgm:pt modelId="{D14E6AE3-C8E9-4524-93C4-2A477CFCA0DD}" type="sibTrans" cxnId="{F11C5F29-C07E-4A2E-A941-933387E45D70}">
      <dgm:prSet/>
      <dgm:spPr/>
      <dgm:t>
        <a:bodyPr/>
        <a:lstStyle/>
        <a:p>
          <a:endParaRPr lang="ru-RU"/>
        </a:p>
      </dgm:t>
    </dgm:pt>
    <dgm:pt modelId="{B97BF397-5DB0-4335-9FB9-1DDDA30DFB50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исполнение судебных решений по отношению к муниципальному образованию – 4,1 млн.рублей.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2B9265F1-83BE-48B0-B2BB-A8B10329DF43}" type="parTrans" cxnId="{2005C275-9A47-4F3F-9F60-0D260D3F78F6}">
      <dgm:prSet/>
      <dgm:spPr/>
      <dgm:t>
        <a:bodyPr/>
        <a:lstStyle/>
        <a:p>
          <a:endParaRPr lang="ru-RU"/>
        </a:p>
      </dgm:t>
    </dgm:pt>
    <dgm:pt modelId="{6B818890-638D-4BC2-BA97-FFAD93046DF6}" type="sibTrans" cxnId="{2005C275-9A47-4F3F-9F60-0D260D3F78F6}">
      <dgm:prSet/>
      <dgm:spPr/>
      <dgm:t>
        <a:bodyPr/>
        <a:lstStyle/>
        <a:p>
          <a:endParaRPr lang="ru-RU"/>
        </a:p>
      </dgm:t>
    </dgm:pt>
    <dgm:pt modelId="{2F317C17-CDDB-4F63-84EF-81D4468421E8}">
      <dgm:prSet/>
      <dgm:spPr/>
      <dgm:t>
        <a:bodyPr/>
        <a:lstStyle/>
        <a:p>
          <a:pPr rtl="0"/>
          <a:r>
            <a:rPr lang="ru-RU" b="1" dirty="0" smtClean="0">
              <a:latin typeface="Times New Roman" pitchFamily="18" charset="0"/>
              <a:cs typeface="Times New Roman" pitchFamily="18" charset="0"/>
            </a:rPr>
            <a:t>исполнение публичных нормативных обязательств и мер социальной поддержки за счет средств местного бюджета  - 7,4 млн.рублей.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9C85ACEB-5B7A-48F8-B771-ED636BE47EC9}" type="parTrans" cxnId="{A98BAF1B-92B9-4984-BADB-AFB96E248392}">
      <dgm:prSet/>
      <dgm:spPr/>
      <dgm:t>
        <a:bodyPr/>
        <a:lstStyle/>
        <a:p>
          <a:endParaRPr lang="ru-RU"/>
        </a:p>
      </dgm:t>
    </dgm:pt>
    <dgm:pt modelId="{5855BBB7-099D-4750-AD70-6E42FED9C8EF}" type="sibTrans" cxnId="{A98BAF1B-92B9-4984-BADB-AFB96E248392}">
      <dgm:prSet/>
      <dgm:spPr/>
      <dgm:t>
        <a:bodyPr/>
        <a:lstStyle/>
        <a:p>
          <a:endParaRPr lang="ru-RU"/>
        </a:p>
      </dgm:t>
    </dgm:pt>
    <dgm:pt modelId="{0BFE8F57-D295-461B-A49A-5669107C26DA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обеспечение необходимого объема </a:t>
          </a:r>
          <a:r>
            <a:rPr lang="ru-RU" sz="1800" b="1" dirty="0" err="1" smtClean="0">
              <a:latin typeface="Times New Roman" pitchFamily="18" charset="0"/>
              <a:cs typeface="Times New Roman" pitchFamily="18" charset="0"/>
            </a:rPr>
            <a:t>софинансирования</a:t>
          </a:r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 за счет средств местного бюджета с целью привлечения средств из областного бюджета - 12,5 млн. рублей.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358AA873-E8C1-4B3C-8E26-A48CF8914BA9}" type="parTrans" cxnId="{4EBF4213-5B63-439E-8DB3-D55E4AFC538E}">
      <dgm:prSet/>
      <dgm:spPr/>
      <dgm:t>
        <a:bodyPr/>
        <a:lstStyle/>
        <a:p>
          <a:endParaRPr lang="ru-RU"/>
        </a:p>
      </dgm:t>
    </dgm:pt>
    <dgm:pt modelId="{FBE20AAB-9223-4ED5-A481-96CB6A9B9D65}" type="sibTrans" cxnId="{4EBF4213-5B63-439E-8DB3-D55E4AFC538E}">
      <dgm:prSet/>
      <dgm:spPr/>
      <dgm:t>
        <a:bodyPr/>
        <a:lstStyle/>
        <a:p>
          <a:endParaRPr lang="ru-RU"/>
        </a:p>
      </dgm:t>
    </dgm:pt>
    <dgm:pt modelId="{06263AAD-BF64-4DC0-B083-F873BEA01AA5}" type="pres">
      <dgm:prSet presAssocID="{5FA296A5-F605-4AC9-B325-0BEF64BD2194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06673D-404A-44E4-86FD-BF48771E21D8}" type="pres">
      <dgm:prSet presAssocID="{72802FE7-7FDB-4845-AA41-5B7580B1D2DC}" presName="composite" presStyleCnt="0"/>
      <dgm:spPr/>
      <dgm:t>
        <a:bodyPr/>
        <a:lstStyle/>
        <a:p>
          <a:endParaRPr lang="ru-RU"/>
        </a:p>
      </dgm:t>
    </dgm:pt>
    <dgm:pt modelId="{7BC84AEE-F1AF-46D2-9AD8-99B5A8775BC6}" type="pres">
      <dgm:prSet presAssocID="{72802FE7-7FDB-4845-AA41-5B7580B1D2DC}" presName="imgShp" presStyleLbl="fgImgPlace1" presStyleIdx="0" presStyleCnt="4" custLinFactNeighborX="-89409" custLinFactNeighborY="-299"/>
      <dgm:spPr/>
      <dgm:t>
        <a:bodyPr/>
        <a:lstStyle/>
        <a:p>
          <a:endParaRPr lang="ru-RU"/>
        </a:p>
      </dgm:t>
    </dgm:pt>
    <dgm:pt modelId="{2FA7EF2A-70E0-48FF-B83E-A357571033F2}" type="pres">
      <dgm:prSet presAssocID="{72802FE7-7FDB-4845-AA41-5B7580B1D2DC}" presName="txShp" presStyleLbl="node1" presStyleIdx="0" presStyleCnt="4" custScaleX="129454" custScaleY="143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73F535-C769-4548-A5D5-D04BDA56A2E9}" type="pres">
      <dgm:prSet presAssocID="{D14E6AE3-C8E9-4524-93C4-2A477CFCA0DD}" presName="spacing" presStyleCnt="0"/>
      <dgm:spPr/>
      <dgm:t>
        <a:bodyPr/>
        <a:lstStyle/>
        <a:p>
          <a:endParaRPr lang="ru-RU"/>
        </a:p>
      </dgm:t>
    </dgm:pt>
    <dgm:pt modelId="{EFA3101B-3B2C-44F8-BD45-9775E7283687}" type="pres">
      <dgm:prSet presAssocID="{B97BF397-5DB0-4335-9FB9-1DDDA30DFB50}" presName="composite" presStyleCnt="0"/>
      <dgm:spPr/>
      <dgm:t>
        <a:bodyPr/>
        <a:lstStyle/>
        <a:p>
          <a:endParaRPr lang="ru-RU"/>
        </a:p>
      </dgm:t>
    </dgm:pt>
    <dgm:pt modelId="{6BCC7FF6-9713-48C8-A149-E06AB70D2EF1}" type="pres">
      <dgm:prSet presAssocID="{B97BF397-5DB0-4335-9FB9-1DDDA30DFB50}" presName="imgShp" presStyleLbl="fgImgPlace1" presStyleIdx="1" presStyleCnt="4" custLinFactNeighborX="-89409" custLinFactNeighborY="-2273"/>
      <dgm:spPr/>
      <dgm:t>
        <a:bodyPr/>
        <a:lstStyle/>
        <a:p>
          <a:endParaRPr lang="ru-RU"/>
        </a:p>
      </dgm:t>
    </dgm:pt>
    <dgm:pt modelId="{E80524B1-D7F8-4423-B671-0A93B446D400}" type="pres">
      <dgm:prSet presAssocID="{B97BF397-5DB0-4335-9FB9-1DDDA30DFB50}" presName="txShp" presStyleLbl="node1" presStyleIdx="1" presStyleCnt="4" custScaleX="129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F83AA7-4DEC-4035-B195-3C7979FEC338}" type="pres">
      <dgm:prSet presAssocID="{6B818890-638D-4BC2-BA97-FFAD93046DF6}" presName="spacing" presStyleCnt="0"/>
      <dgm:spPr/>
      <dgm:t>
        <a:bodyPr/>
        <a:lstStyle/>
        <a:p>
          <a:endParaRPr lang="ru-RU"/>
        </a:p>
      </dgm:t>
    </dgm:pt>
    <dgm:pt modelId="{09F27B8F-564D-419D-94B4-3162F30244E2}" type="pres">
      <dgm:prSet presAssocID="{2F317C17-CDDB-4F63-84EF-81D4468421E8}" presName="composite" presStyleCnt="0"/>
      <dgm:spPr/>
      <dgm:t>
        <a:bodyPr/>
        <a:lstStyle/>
        <a:p>
          <a:endParaRPr lang="ru-RU"/>
        </a:p>
      </dgm:t>
    </dgm:pt>
    <dgm:pt modelId="{43B60CE3-8BB2-4A81-8011-0C735DED7070}" type="pres">
      <dgm:prSet presAssocID="{2F317C17-CDDB-4F63-84EF-81D4468421E8}" presName="imgShp" presStyleLbl="fgImgPlace1" presStyleIdx="2" presStyleCnt="4" custLinFactNeighborX="-89890" custLinFactNeighborY="-2022"/>
      <dgm:spPr/>
      <dgm:t>
        <a:bodyPr/>
        <a:lstStyle/>
        <a:p>
          <a:endParaRPr lang="ru-RU"/>
        </a:p>
      </dgm:t>
    </dgm:pt>
    <dgm:pt modelId="{13EE2FE5-FEB9-44AF-8479-FFABCA0F3238}" type="pres">
      <dgm:prSet presAssocID="{2F317C17-CDDB-4F63-84EF-81D4468421E8}" presName="txShp" presStyleLbl="node1" presStyleIdx="2" presStyleCnt="4" custScaleX="1294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6B540B-183C-4342-8247-7BCAFE4ADACA}" type="pres">
      <dgm:prSet presAssocID="{5855BBB7-099D-4750-AD70-6E42FED9C8EF}" presName="spacing" presStyleCnt="0"/>
      <dgm:spPr/>
      <dgm:t>
        <a:bodyPr/>
        <a:lstStyle/>
        <a:p>
          <a:endParaRPr lang="ru-RU"/>
        </a:p>
      </dgm:t>
    </dgm:pt>
    <dgm:pt modelId="{8E2CEAB3-DD21-4359-BDFD-D30D4A60BB8B}" type="pres">
      <dgm:prSet presAssocID="{0BFE8F57-D295-461B-A49A-5669107C26DA}" presName="composite" presStyleCnt="0"/>
      <dgm:spPr/>
      <dgm:t>
        <a:bodyPr/>
        <a:lstStyle/>
        <a:p>
          <a:endParaRPr lang="ru-RU"/>
        </a:p>
      </dgm:t>
    </dgm:pt>
    <dgm:pt modelId="{BAF23019-5FAD-41CE-8A26-C11571543D33}" type="pres">
      <dgm:prSet presAssocID="{0BFE8F57-D295-461B-A49A-5669107C26DA}" presName="imgShp" presStyleLbl="fgImgPlace1" presStyleIdx="3" presStyleCnt="4" custLinFactNeighborX="-89890" custLinFactNeighborY="-2843"/>
      <dgm:spPr/>
      <dgm:t>
        <a:bodyPr/>
        <a:lstStyle/>
        <a:p>
          <a:endParaRPr lang="ru-RU"/>
        </a:p>
      </dgm:t>
    </dgm:pt>
    <dgm:pt modelId="{F407BB39-59EA-4B14-8FEE-0FD85509808F}" type="pres">
      <dgm:prSet presAssocID="{0BFE8F57-D295-461B-A49A-5669107C26DA}" presName="txShp" presStyleLbl="node1" presStyleIdx="3" presStyleCnt="4" custScaleX="129454" custScaleY="1304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11C5F29-C07E-4A2E-A941-933387E45D70}" srcId="{5FA296A5-F605-4AC9-B325-0BEF64BD2194}" destId="{72802FE7-7FDB-4845-AA41-5B7580B1D2DC}" srcOrd="0" destOrd="0" parTransId="{45AAE17C-3E67-4BFF-B1E4-87161F06C49D}" sibTransId="{D14E6AE3-C8E9-4524-93C4-2A477CFCA0DD}"/>
    <dgm:cxn modelId="{B9424A50-EC93-456A-98C2-4F9603617A86}" type="presOf" srcId="{B97BF397-5DB0-4335-9FB9-1DDDA30DFB50}" destId="{E80524B1-D7F8-4423-B671-0A93B446D400}" srcOrd="0" destOrd="0" presId="urn:microsoft.com/office/officeart/2005/8/layout/vList3#1"/>
    <dgm:cxn modelId="{34CCA688-5589-4D16-9BE9-61AC781138AB}" type="presOf" srcId="{5FA296A5-F605-4AC9-B325-0BEF64BD2194}" destId="{06263AAD-BF64-4DC0-B083-F873BEA01AA5}" srcOrd="0" destOrd="0" presId="urn:microsoft.com/office/officeart/2005/8/layout/vList3#1"/>
    <dgm:cxn modelId="{49F6E53C-93EF-4B27-B68F-56E8B42204DA}" type="presOf" srcId="{0BFE8F57-D295-461B-A49A-5669107C26DA}" destId="{F407BB39-59EA-4B14-8FEE-0FD85509808F}" srcOrd="0" destOrd="0" presId="urn:microsoft.com/office/officeart/2005/8/layout/vList3#1"/>
    <dgm:cxn modelId="{2F3BE0E8-4C62-4A1C-804A-EC7673C0C757}" type="presOf" srcId="{72802FE7-7FDB-4845-AA41-5B7580B1D2DC}" destId="{2FA7EF2A-70E0-48FF-B83E-A357571033F2}" srcOrd="0" destOrd="0" presId="urn:microsoft.com/office/officeart/2005/8/layout/vList3#1"/>
    <dgm:cxn modelId="{4EBF4213-5B63-439E-8DB3-D55E4AFC538E}" srcId="{5FA296A5-F605-4AC9-B325-0BEF64BD2194}" destId="{0BFE8F57-D295-461B-A49A-5669107C26DA}" srcOrd="3" destOrd="0" parTransId="{358AA873-E8C1-4B3C-8E26-A48CF8914BA9}" sibTransId="{FBE20AAB-9223-4ED5-A481-96CB6A9B9D65}"/>
    <dgm:cxn modelId="{A98BAF1B-92B9-4984-BADB-AFB96E248392}" srcId="{5FA296A5-F605-4AC9-B325-0BEF64BD2194}" destId="{2F317C17-CDDB-4F63-84EF-81D4468421E8}" srcOrd="2" destOrd="0" parTransId="{9C85ACEB-5B7A-48F8-B771-ED636BE47EC9}" sibTransId="{5855BBB7-099D-4750-AD70-6E42FED9C8EF}"/>
    <dgm:cxn modelId="{8D4D727B-51FD-43CC-B2DF-D2D99C2EB931}" type="presOf" srcId="{2F317C17-CDDB-4F63-84EF-81D4468421E8}" destId="{13EE2FE5-FEB9-44AF-8479-FFABCA0F3238}" srcOrd="0" destOrd="0" presId="urn:microsoft.com/office/officeart/2005/8/layout/vList3#1"/>
    <dgm:cxn modelId="{2005C275-9A47-4F3F-9F60-0D260D3F78F6}" srcId="{5FA296A5-F605-4AC9-B325-0BEF64BD2194}" destId="{B97BF397-5DB0-4335-9FB9-1DDDA30DFB50}" srcOrd="1" destOrd="0" parTransId="{2B9265F1-83BE-48B0-B2BB-A8B10329DF43}" sibTransId="{6B818890-638D-4BC2-BA97-FFAD93046DF6}"/>
    <dgm:cxn modelId="{9504D9A1-C7A6-45F7-B044-164B792F36B1}" type="presParOf" srcId="{06263AAD-BF64-4DC0-B083-F873BEA01AA5}" destId="{0106673D-404A-44E4-86FD-BF48771E21D8}" srcOrd="0" destOrd="0" presId="urn:microsoft.com/office/officeart/2005/8/layout/vList3#1"/>
    <dgm:cxn modelId="{416B8200-720C-4E95-811E-7B7BF9E01A1F}" type="presParOf" srcId="{0106673D-404A-44E4-86FD-BF48771E21D8}" destId="{7BC84AEE-F1AF-46D2-9AD8-99B5A8775BC6}" srcOrd="0" destOrd="0" presId="urn:microsoft.com/office/officeart/2005/8/layout/vList3#1"/>
    <dgm:cxn modelId="{0E6F14DE-0974-49A3-BCE3-ECA1BD0D5EC0}" type="presParOf" srcId="{0106673D-404A-44E4-86FD-BF48771E21D8}" destId="{2FA7EF2A-70E0-48FF-B83E-A357571033F2}" srcOrd="1" destOrd="0" presId="urn:microsoft.com/office/officeart/2005/8/layout/vList3#1"/>
    <dgm:cxn modelId="{212D9DD0-FFED-434D-9723-EA04F6A3DBBF}" type="presParOf" srcId="{06263AAD-BF64-4DC0-B083-F873BEA01AA5}" destId="{4873F535-C769-4548-A5D5-D04BDA56A2E9}" srcOrd="1" destOrd="0" presId="urn:microsoft.com/office/officeart/2005/8/layout/vList3#1"/>
    <dgm:cxn modelId="{D8D29F8B-E935-46BD-BFC8-35A1ED8B9F2F}" type="presParOf" srcId="{06263AAD-BF64-4DC0-B083-F873BEA01AA5}" destId="{EFA3101B-3B2C-44F8-BD45-9775E7283687}" srcOrd="2" destOrd="0" presId="urn:microsoft.com/office/officeart/2005/8/layout/vList3#1"/>
    <dgm:cxn modelId="{BD5E82FD-F08C-4E6E-8ADA-FEA20B15A8EE}" type="presParOf" srcId="{EFA3101B-3B2C-44F8-BD45-9775E7283687}" destId="{6BCC7FF6-9713-48C8-A149-E06AB70D2EF1}" srcOrd="0" destOrd="0" presId="urn:microsoft.com/office/officeart/2005/8/layout/vList3#1"/>
    <dgm:cxn modelId="{E56BA689-E3B8-4F2F-A6D3-5398B5F3CDEC}" type="presParOf" srcId="{EFA3101B-3B2C-44F8-BD45-9775E7283687}" destId="{E80524B1-D7F8-4423-B671-0A93B446D400}" srcOrd="1" destOrd="0" presId="urn:microsoft.com/office/officeart/2005/8/layout/vList3#1"/>
    <dgm:cxn modelId="{08316423-B9C5-4BE7-9A71-5432CDECBAAC}" type="presParOf" srcId="{06263AAD-BF64-4DC0-B083-F873BEA01AA5}" destId="{13F83AA7-4DEC-4035-B195-3C7979FEC338}" srcOrd="3" destOrd="0" presId="urn:microsoft.com/office/officeart/2005/8/layout/vList3#1"/>
    <dgm:cxn modelId="{E5EE7933-600B-4B7A-8771-3B311178DCFA}" type="presParOf" srcId="{06263AAD-BF64-4DC0-B083-F873BEA01AA5}" destId="{09F27B8F-564D-419D-94B4-3162F30244E2}" srcOrd="4" destOrd="0" presId="urn:microsoft.com/office/officeart/2005/8/layout/vList3#1"/>
    <dgm:cxn modelId="{46E5F36D-42FB-4DE7-B019-AA8335A219F4}" type="presParOf" srcId="{09F27B8F-564D-419D-94B4-3162F30244E2}" destId="{43B60CE3-8BB2-4A81-8011-0C735DED7070}" srcOrd="0" destOrd="0" presId="urn:microsoft.com/office/officeart/2005/8/layout/vList3#1"/>
    <dgm:cxn modelId="{7FD6F329-81F1-45B0-8A61-F11EE7A2CCD7}" type="presParOf" srcId="{09F27B8F-564D-419D-94B4-3162F30244E2}" destId="{13EE2FE5-FEB9-44AF-8479-FFABCA0F3238}" srcOrd="1" destOrd="0" presId="urn:microsoft.com/office/officeart/2005/8/layout/vList3#1"/>
    <dgm:cxn modelId="{9D01D976-879E-4526-84C0-4B0128C416EF}" type="presParOf" srcId="{06263AAD-BF64-4DC0-B083-F873BEA01AA5}" destId="{536B540B-183C-4342-8247-7BCAFE4ADACA}" srcOrd="5" destOrd="0" presId="urn:microsoft.com/office/officeart/2005/8/layout/vList3#1"/>
    <dgm:cxn modelId="{6416A954-2FA6-46F3-8B66-D7E1307106AE}" type="presParOf" srcId="{06263AAD-BF64-4DC0-B083-F873BEA01AA5}" destId="{8E2CEAB3-DD21-4359-BDFD-D30D4A60BB8B}" srcOrd="6" destOrd="0" presId="urn:microsoft.com/office/officeart/2005/8/layout/vList3#1"/>
    <dgm:cxn modelId="{821F9FBB-1412-49B1-9010-46704D4BC435}" type="presParOf" srcId="{8E2CEAB3-DD21-4359-BDFD-D30D4A60BB8B}" destId="{BAF23019-5FAD-41CE-8A26-C11571543D33}" srcOrd="0" destOrd="0" presId="urn:microsoft.com/office/officeart/2005/8/layout/vList3#1"/>
    <dgm:cxn modelId="{10FDCF80-7BA9-415B-B812-F507FA82AB5F}" type="presParOf" srcId="{8E2CEAB3-DD21-4359-BDFD-D30D4A60BB8B}" destId="{F407BB39-59EA-4B14-8FEE-0FD85509808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46D233-613D-498F-8864-9DC8721BD39B}" type="doc">
      <dgm:prSet loTypeId="urn:microsoft.com/office/officeart/2005/8/layout/radial5" loCatId="relationship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0AFE5ED-C964-4158-8CBC-AEF5B1199EA9}" type="pres">
      <dgm:prSet presAssocID="{D646D233-613D-498F-8864-9DC8721BD39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A463BCF-0FFF-4F1B-8F93-4B3299616523}" type="presOf" srcId="{D646D233-613D-498F-8864-9DC8721BD39B}" destId="{D0AFE5ED-C964-4158-8CBC-AEF5B1199EA9}" srcOrd="0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FDA4E8E-D9A0-489E-8674-74AEE7BB1C0B}" type="doc">
      <dgm:prSet loTypeId="urn:microsoft.com/office/officeart/2005/8/layout/pList2#1" loCatId="list" qsTypeId="urn:microsoft.com/office/officeart/2005/8/quickstyle/simple1" qsCatId="simple" csTypeId="urn:microsoft.com/office/officeart/2005/8/colors/colorful5" csCatId="colorful" phldr="1"/>
      <dgm:spPr/>
    </dgm:pt>
    <dgm:pt modelId="{5D080BA2-A4F9-411B-997A-A117701578DA}">
      <dgm:prSet phldrT="[Текст]"/>
      <dgm:spPr/>
      <dgm:t>
        <a:bodyPr/>
        <a:lstStyle/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«Культура»</a:t>
          </a:r>
        </a:p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34 млн.руб.</a:t>
          </a:r>
          <a:endParaRPr lang="ru-RU" b="1" baseline="0" dirty="0">
            <a:solidFill>
              <a:schemeClr val="tx2">
                <a:lumMod val="50000"/>
              </a:schemeClr>
            </a:solidFill>
          </a:endParaRPr>
        </a:p>
      </dgm:t>
    </dgm:pt>
    <dgm:pt modelId="{5F79AB01-3095-4F1C-BDD2-60FC62A503E6}" type="parTrans" cxnId="{CE198B30-7DCB-4ACB-B17D-F11366B1AEAA}">
      <dgm:prSet/>
      <dgm:spPr/>
      <dgm:t>
        <a:bodyPr/>
        <a:lstStyle/>
        <a:p>
          <a:endParaRPr lang="ru-RU"/>
        </a:p>
      </dgm:t>
    </dgm:pt>
    <dgm:pt modelId="{6DFC0FD2-71A3-4C47-9C4B-424E141FA158}" type="sibTrans" cxnId="{CE198B30-7DCB-4ACB-B17D-F11366B1AEAA}">
      <dgm:prSet/>
      <dgm:spPr/>
      <dgm:t>
        <a:bodyPr/>
        <a:lstStyle/>
        <a:p>
          <a:endParaRPr lang="ru-RU"/>
        </a:p>
      </dgm:t>
    </dgm:pt>
    <dgm:pt modelId="{1F6310E1-5206-494E-A2AF-A3F0CEF5E5D4}">
      <dgm:prSet phldrT="[Текст]"/>
      <dgm:spPr/>
      <dgm:t>
        <a:bodyPr/>
        <a:lstStyle/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«Физическая культура и спорт»</a:t>
          </a:r>
        </a:p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14 млн.руб. </a:t>
          </a:r>
        </a:p>
      </dgm:t>
    </dgm:pt>
    <dgm:pt modelId="{5551D510-BF2A-4DE8-A20F-4AE8D0EBB29F}" type="parTrans" cxnId="{9FB4288C-8A92-42C5-947D-A6D8F97A2675}">
      <dgm:prSet/>
      <dgm:spPr/>
      <dgm:t>
        <a:bodyPr/>
        <a:lstStyle/>
        <a:p>
          <a:endParaRPr lang="ru-RU"/>
        </a:p>
      </dgm:t>
    </dgm:pt>
    <dgm:pt modelId="{AE85A676-C80E-4000-8428-A164B1706430}" type="sibTrans" cxnId="{9FB4288C-8A92-42C5-947D-A6D8F97A2675}">
      <dgm:prSet/>
      <dgm:spPr/>
      <dgm:t>
        <a:bodyPr/>
        <a:lstStyle/>
        <a:p>
          <a:endParaRPr lang="ru-RU"/>
        </a:p>
      </dgm:t>
    </dgm:pt>
    <dgm:pt modelId="{F3ADEDB0-CCDF-4C7C-B0F4-94F5AE0487FB}">
      <dgm:prSet/>
      <dgm:spPr/>
      <dgm:t>
        <a:bodyPr/>
        <a:lstStyle/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«Образование»</a:t>
          </a:r>
        </a:p>
        <a:p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484 </a:t>
          </a:r>
          <a:r>
            <a:rPr lang="ru-RU" b="1" baseline="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млн.руб</a:t>
          </a:r>
          <a:r>
            <a:rPr lang="ru-RU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 </a:t>
          </a:r>
        </a:p>
      </dgm:t>
    </dgm:pt>
    <dgm:pt modelId="{0D6D6E64-AC4E-4D5F-9C3C-EFA6C2E7BBB2}" type="parTrans" cxnId="{3C6F5643-4A0A-4BDA-9FD2-7812A882465A}">
      <dgm:prSet/>
      <dgm:spPr/>
      <dgm:t>
        <a:bodyPr/>
        <a:lstStyle/>
        <a:p>
          <a:endParaRPr lang="ru-RU"/>
        </a:p>
      </dgm:t>
    </dgm:pt>
    <dgm:pt modelId="{8C4E02EA-692B-460E-A0CB-428E55162C92}" type="sibTrans" cxnId="{3C6F5643-4A0A-4BDA-9FD2-7812A882465A}">
      <dgm:prSet/>
      <dgm:spPr/>
      <dgm:t>
        <a:bodyPr/>
        <a:lstStyle/>
        <a:p>
          <a:endParaRPr lang="ru-RU"/>
        </a:p>
      </dgm:t>
    </dgm:pt>
    <dgm:pt modelId="{0639BDDA-FF01-4E00-BE31-6BD4731DF8A5}" type="pres">
      <dgm:prSet presAssocID="{1FDA4E8E-D9A0-489E-8674-74AEE7BB1C0B}" presName="Name0" presStyleCnt="0">
        <dgm:presLayoutVars>
          <dgm:dir/>
          <dgm:resizeHandles val="exact"/>
        </dgm:presLayoutVars>
      </dgm:prSet>
      <dgm:spPr/>
    </dgm:pt>
    <dgm:pt modelId="{CABDAA87-BB84-4B3B-88A9-936D123EC303}" type="pres">
      <dgm:prSet presAssocID="{1FDA4E8E-D9A0-489E-8674-74AEE7BB1C0B}" presName="bkgdShp" presStyleLbl="alignAccFollowNode1" presStyleIdx="0" presStyleCnt="1" custLinFactNeighborX="-847" custLinFactNeighborY="-7663"/>
      <dgm:spPr/>
    </dgm:pt>
    <dgm:pt modelId="{FB875C2A-2E0B-4D60-97E2-4514D720D89E}" type="pres">
      <dgm:prSet presAssocID="{1FDA4E8E-D9A0-489E-8674-74AEE7BB1C0B}" presName="linComp" presStyleCnt="0"/>
      <dgm:spPr/>
    </dgm:pt>
    <dgm:pt modelId="{D06A86CD-B46E-43AF-902B-F1CFCEFCACEA}" type="pres">
      <dgm:prSet presAssocID="{F3ADEDB0-CCDF-4C7C-B0F4-94F5AE0487FB}" presName="compNode" presStyleCnt="0"/>
      <dgm:spPr/>
    </dgm:pt>
    <dgm:pt modelId="{ACDEDFC2-B16A-4350-94EF-BED4D5B794AF}" type="pres">
      <dgm:prSet presAssocID="{F3ADEDB0-CCDF-4C7C-B0F4-94F5AE0487F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FD10C-DA9B-4E6B-B6FA-35F4A06CA855}" type="pres">
      <dgm:prSet presAssocID="{F3ADEDB0-CCDF-4C7C-B0F4-94F5AE0487FB}" presName="invisiNode" presStyleLbl="node1" presStyleIdx="0" presStyleCnt="3"/>
      <dgm:spPr/>
    </dgm:pt>
    <dgm:pt modelId="{B3E146A5-95B5-4CF3-AF93-2D97C230513D}" type="pres">
      <dgm:prSet presAssocID="{F3ADEDB0-CCDF-4C7C-B0F4-94F5AE0487FB}" presName="imagNode" presStyleLbl="fgImgPlace1" presStyleIdx="0" presStyleCnt="3" custScaleX="87292" custScaleY="11546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BD9BF23-9189-47D8-8D8B-80F5A341AE59}" type="pres">
      <dgm:prSet presAssocID="{8C4E02EA-692B-460E-A0CB-428E55162C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CEB8B3-0F40-4E7E-98F3-03868A61AB41}" type="pres">
      <dgm:prSet presAssocID="{5D080BA2-A4F9-411B-997A-A117701578DA}" presName="compNode" presStyleCnt="0"/>
      <dgm:spPr/>
    </dgm:pt>
    <dgm:pt modelId="{3CE5E825-A1F5-40CC-A6A6-85D93DCE7C63}" type="pres">
      <dgm:prSet presAssocID="{5D080BA2-A4F9-411B-997A-A117701578DA}" presName="node" presStyleLbl="node1" presStyleIdx="1" presStyleCnt="3" custLinFactNeighborX="-143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87F83-309A-4C47-BC44-AF78EE2E0790}" type="pres">
      <dgm:prSet presAssocID="{5D080BA2-A4F9-411B-997A-A117701578DA}" presName="invisiNode" presStyleLbl="node1" presStyleIdx="1" presStyleCnt="3"/>
      <dgm:spPr/>
    </dgm:pt>
    <dgm:pt modelId="{1C5B95A4-E396-4C8A-BBEA-54EBEC3D2617}" type="pres">
      <dgm:prSet presAssocID="{5D080BA2-A4F9-411B-997A-A117701578DA}" presName="imagNode" presStyleLbl="fgImgPlace1" presStyleIdx="1" presStyleCnt="3" custScaleY="1154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02A1DE5-450D-4FFA-8688-2B29E0F76109}" type="pres">
      <dgm:prSet presAssocID="{6DFC0FD2-71A3-4C47-9C4B-424E141FA1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78B690-BFEA-4384-B40F-1AB90BEAB487}" type="pres">
      <dgm:prSet presAssocID="{1F6310E1-5206-494E-A2AF-A3F0CEF5E5D4}" presName="compNode" presStyleCnt="0"/>
      <dgm:spPr/>
    </dgm:pt>
    <dgm:pt modelId="{2436BE8D-2C20-4168-B255-39DD507F0123}" type="pres">
      <dgm:prSet presAssocID="{1F6310E1-5206-494E-A2AF-A3F0CEF5E5D4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4E8DE-EB85-424A-87FE-B0A46791A371}" type="pres">
      <dgm:prSet presAssocID="{1F6310E1-5206-494E-A2AF-A3F0CEF5E5D4}" presName="invisiNode" presStyleLbl="node1" presStyleIdx="2" presStyleCnt="3"/>
      <dgm:spPr/>
    </dgm:pt>
    <dgm:pt modelId="{E07CCC36-CF58-461B-99F8-BC773C55B2E2}" type="pres">
      <dgm:prSet presAssocID="{1F6310E1-5206-494E-A2AF-A3F0CEF5E5D4}" presName="imagNode" presStyleLbl="fgImgPlace1" presStyleIdx="2" presStyleCnt="3" custScaleY="11546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BB5FE5BC-A609-4512-BC8E-005A6C84B29A}" type="presOf" srcId="{F3ADEDB0-CCDF-4C7C-B0F4-94F5AE0487FB}" destId="{ACDEDFC2-B16A-4350-94EF-BED4D5B794AF}" srcOrd="0" destOrd="0" presId="urn:microsoft.com/office/officeart/2005/8/layout/pList2#1"/>
    <dgm:cxn modelId="{D350BA0D-5946-497D-BA41-1971A021D2ED}" type="presOf" srcId="{6DFC0FD2-71A3-4C47-9C4B-424E141FA158}" destId="{002A1DE5-450D-4FFA-8688-2B29E0F76109}" srcOrd="0" destOrd="0" presId="urn:microsoft.com/office/officeart/2005/8/layout/pList2#1"/>
    <dgm:cxn modelId="{495DBF5E-EBC6-42C8-883B-8AE83F033E46}" type="presOf" srcId="{8C4E02EA-692B-460E-A0CB-428E55162C92}" destId="{9BD9BF23-9189-47D8-8D8B-80F5A341AE59}" srcOrd="0" destOrd="0" presId="urn:microsoft.com/office/officeart/2005/8/layout/pList2#1"/>
    <dgm:cxn modelId="{9FB4288C-8A92-42C5-947D-A6D8F97A2675}" srcId="{1FDA4E8E-D9A0-489E-8674-74AEE7BB1C0B}" destId="{1F6310E1-5206-494E-A2AF-A3F0CEF5E5D4}" srcOrd="2" destOrd="0" parTransId="{5551D510-BF2A-4DE8-A20F-4AE8D0EBB29F}" sibTransId="{AE85A676-C80E-4000-8428-A164B1706430}"/>
    <dgm:cxn modelId="{BE4A0471-698E-4643-B136-310E12DABF45}" type="presOf" srcId="{1F6310E1-5206-494E-A2AF-A3F0CEF5E5D4}" destId="{2436BE8D-2C20-4168-B255-39DD507F0123}" srcOrd="0" destOrd="0" presId="urn:microsoft.com/office/officeart/2005/8/layout/pList2#1"/>
    <dgm:cxn modelId="{CE198B30-7DCB-4ACB-B17D-F11366B1AEAA}" srcId="{1FDA4E8E-D9A0-489E-8674-74AEE7BB1C0B}" destId="{5D080BA2-A4F9-411B-997A-A117701578DA}" srcOrd="1" destOrd="0" parTransId="{5F79AB01-3095-4F1C-BDD2-60FC62A503E6}" sibTransId="{6DFC0FD2-71A3-4C47-9C4B-424E141FA158}"/>
    <dgm:cxn modelId="{3F6C1ED9-6F4A-4F06-B4CA-BAEAA9FA7672}" type="presOf" srcId="{5D080BA2-A4F9-411B-997A-A117701578DA}" destId="{3CE5E825-A1F5-40CC-A6A6-85D93DCE7C63}" srcOrd="0" destOrd="0" presId="urn:microsoft.com/office/officeart/2005/8/layout/pList2#1"/>
    <dgm:cxn modelId="{3C6F5643-4A0A-4BDA-9FD2-7812A882465A}" srcId="{1FDA4E8E-D9A0-489E-8674-74AEE7BB1C0B}" destId="{F3ADEDB0-CCDF-4C7C-B0F4-94F5AE0487FB}" srcOrd="0" destOrd="0" parTransId="{0D6D6E64-AC4E-4D5F-9C3C-EFA6C2E7BBB2}" sibTransId="{8C4E02EA-692B-460E-A0CB-428E55162C92}"/>
    <dgm:cxn modelId="{047C8D8C-7332-4BE2-B8B2-C892AF22AA32}" type="presOf" srcId="{1FDA4E8E-D9A0-489E-8674-74AEE7BB1C0B}" destId="{0639BDDA-FF01-4E00-BE31-6BD4731DF8A5}" srcOrd="0" destOrd="0" presId="urn:microsoft.com/office/officeart/2005/8/layout/pList2#1"/>
    <dgm:cxn modelId="{3CBB076D-B6A0-411D-A995-E7902B528101}" type="presParOf" srcId="{0639BDDA-FF01-4E00-BE31-6BD4731DF8A5}" destId="{CABDAA87-BB84-4B3B-88A9-936D123EC303}" srcOrd="0" destOrd="0" presId="urn:microsoft.com/office/officeart/2005/8/layout/pList2#1"/>
    <dgm:cxn modelId="{3B8C72EE-ECE9-4317-BC1F-B1FEF413A3A1}" type="presParOf" srcId="{0639BDDA-FF01-4E00-BE31-6BD4731DF8A5}" destId="{FB875C2A-2E0B-4D60-97E2-4514D720D89E}" srcOrd="1" destOrd="0" presId="urn:microsoft.com/office/officeart/2005/8/layout/pList2#1"/>
    <dgm:cxn modelId="{EE633848-D3C3-4C5E-AC7E-A2EDC8738DDE}" type="presParOf" srcId="{FB875C2A-2E0B-4D60-97E2-4514D720D89E}" destId="{D06A86CD-B46E-43AF-902B-F1CFCEFCACEA}" srcOrd="0" destOrd="0" presId="urn:microsoft.com/office/officeart/2005/8/layout/pList2#1"/>
    <dgm:cxn modelId="{F7FA45EB-9005-4EEF-B689-5FC6CB08685B}" type="presParOf" srcId="{D06A86CD-B46E-43AF-902B-F1CFCEFCACEA}" destId="{ACDEDFC2-B16A-4350-94EF-BED4D5B794AF}" srcOrd="0" destOrd="0" presId="urn:microsoft.com/office/officeart/2005/8/layout/pList2#1"/>
    <dgm:cxn modelId="{55A692C7-6EF6-44E0-8D4C-D5017B019F73}" type="presParOf" srcId="{D06A86CD-B46E-43AF-902B-F1CFCEFCACEA}" destId="{7AFFD10C-DA9B-4E6B-B6FA-35F4A06CA855}" srcOrd="1" destOrd="0" presId="urn:microsoft.com/office/officeart/2005/8/layout/pList2#1"/>
    <dgm:cxn modelId="{826E8E68-4D8E-4BE6-86AD-B7D678E35BE6}" type="presParOf" srcId="{D06A86CD-B46E-43AF-902B-F1CFCEFCACEA}" destId="{B3E146A5-95B5-4CF3-AF93-2D97C230513D}" srcOrd="2" destOrd="0" presId="urn:microsoft.com/office/officeart/2005/8/layout/pList2#1"/>
    <dgm:cxn modelId="{CB12EECC-B743-4BAF-B386-D78574C4DCEB}" type="presParOf" srcId="{FB875C2A-2E0B-4D60-97E2-4514D720D89E}" destId="{9BD9BF23-9189-47D8-8D8B-80F5A341AE59}" srcOrd="1" destOrd="0" presId="urn:microsoft.com/office/officeart/2005/8/layout/pList2#1"/>
    <dgm:cxn modelId="{A27F7C5A-0275-4DA5-BD67-3F99E9E4F166}" type="presParOf" srcId="{FB875C2A-2E0B-4D60-97E2-4514D720D89E}" destId="{0DCEB8B3-0F40-4E7E-98F3-03868A61AB41}" srcOrd="2" destOrd="0" presId="urn:microsoft.com/office/officeart/2005/8/layout/pList2#1"/>
    <dgm:cxn modelId="{69024874-F458-4106-A7C0-0DD97BBC2CE5}" type="presParOf" srcId="{0DCEB8B3-0F40-4E7E-98F3-03868A61AB41}" destId="{3CE5E825-A1F5-40CC-A6A6-85D93DCE7C63}" srcOrd="0" destOrd="0" presId="urn:microsoft.com/office/officeart/2005/8/layout/pList2#1"/>
    <dgm:cxn modelId="{1C47F3E0-8BEE-42B2-893A-C654835DCEB8}" type="presParOf" srcId="{0DCEB8B3-0F40-4E7E-98F3-03868A61AB41}" destId="{DE787F83-309A-4C47-BC44-AF78EE2E0790}" srcOrd="1" destOrd="0" presId="urn:microsoft.com/office/officeart/2005/8/layout/pList2#1"/>
    <dgm:cxn modelId="{3D9F07C9-8B74-4A96-86CE-CE2588C12071}" type="presParOf" srcId="{0DCEB8B3-0F40-4E7E-98F3-03868A61AB41}" destId="{1C5B95A4-E396-4C8A-BBEA-54EBEC3D2617}" srcOrd="2" destOrd="0" presId="urn:microsoft.com/office/officeart/2005/8/layout/pList2#1"/>
    <dgm:cxn modelId="{588A9605-C9B5-4220-AA4B-345452830A91}" type="presParOf" srcId="{FB875C2A-2E0B-4D60-97E2-4514D720D89E}" destId="{002A1DE5-450D-4FFA-8688-2B29E0F76109}" srcOrd="3" destOrd="0" presId="urn:microsoft.com/office/officeart/2005/8/layout/pList2#1"/>
    <dgm:cxn modelId="{17AFC8F2-CFF6-4EDA-A162-7C90491DCCA7}" type="presParOf" srcId="{FB875C2A-2E0B-4D60-97E2-4514D720D89E}" destId="{1878B690-BFEA-4384-B40F-1AB90BEAB487}" srcOrd="4" destOrd="0" presId="urn:microsoft.com/office/officeart/2005/8/layout/pList2#1"/>
    <dgm:cxn modelId="{961F2991-BD01-4059-8B75-C0B7B92A7156}" type="presParOf" srcId="{1878B690-BFEA-4384-B40F-1AB90BEAB487}" destId="{2436BE8D-2C20-4168-B255-39DD507F0123}" srcOrd="0" destOrd="0" presId="urn:microsoft.com/office/officeart/2005/8/layout/pList2#1"/>
    <dgm:cxn modelId="{485C7E54-86F5-4746-AB78-73077B2836FB}" type="presParOf" srcId="{1878B690-BFEA-4384-B40F-1AB90BEAB487}" destId="{F534E8DE-EB85-424A-87FE-B0A46791A371}" srcOrd="1" destOrd="0" presId="urn:microsoft.com/office/officeart/2005/8/layout/pList2#1"/>
    <dgm:cxn modelId="{3EE0271E-3FEB-43D4-858C-FC75786B6AD8}" type="presParOf" srcId="{1878B690-BFEA-4384-B40F-1AB90BEAB487}" destId="{E07CCC36-CF58-461B-99F8-BC773C55B2E2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DA4E8E-D9A0-489E-8674-74AEE7BB1C0B}" type="doc">
      <dgm:prSet loTypeId="urn:microsoft.com/office/officeart/2005/8/layout/pList2#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5D080BA2-A4F9-411B-997A-A117701578DA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«Доступное жилье»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2,2 млн.руб</a:t>
          </a:r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  <a:endParaRPr lang="ru-RU" sz="1600" dirty="0">
            <a:solidFill>
              <a:schemeClr val="tx2">
                <a:lumMod val="50000"/>
              </a:schemeClr>
            </a:solidFill>
          </a:endParaRPr>
        </a:p>
      </dgm:t>
    </dgm:pt>
    <dgm:pt modelId="{5F79AB01-3095-4F1C-BDD2-60FC62A503E6}" type="parTrans" cxnId="{CE198B30-7DCB-4ACB-B17D-F11366B1AEAA}">
      <dgm:prSet/>
      <dgm:spPr/>
      <dgm:t>
        <a:bodyPr/>
        <a:lstStyle/>
        <a:p>
          <a:endParaRPr lang="ru-RU"/>
        </a:p>
      </dgm:t>
    </dgm:pt>
    <dgm:pt modelId="{6DFC0FD2-71A3-4C47-9C4B-424E141FA158}" type="sibTrans" cxnId="{CE198B30-7DCB-4ACB-B17D-F11366B1AEAA}">
      <dgm:prSet/>
      <dgm:spPr/>
      <dgm:t>
        <a:bodyPr/>
        <a:lstStyle/>
        <a:p>
          <a:endParaRPr lang="ru-RU"/>
        </a:p>
      </dgm:t>
    </dgm:pt>
    <dgm:pt modelId="{1F6310E1-5206-494E-A2AF-A3F0CEF5E5D4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«Охрана здоровья»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1,3 млн.руб.</a:t>
          </a:r>
        </a:p>
      </dgm:t>
    </dgm:pt>
    <dgm:pt modelId="{5551D510-BF2A-4DE8-A20F-4AE8D0EBB29F}" type="parTrans" cxnId="{9FB4288C-8A92-42C5-947D-A6D8F97A2675}">
      <dgm:prSet/>
      <dgm:spPr/>
      <dgm:t>
        <a:bodyPr/>
        <a:lstStyle/>
        <a:p>
          <a:endParaRPr lang="ru-RU"/>
        </a:p>
      </dgm:t>
    </dgm:pt>
    <dgm:pt modelId="{AE85A676-C80E-4000-8428-A164B1706430}" type="sibTrans" cxnId="{9FB4288C-8A92-42C5-947D-A6D8F97A2675}">
      <dgm:prSet/>
      <dgm:spPr/>
      <dgm:t>
        <a:bodyPr/>
        <a:lstStyle/>
        <a:p>
          <a:endParaRPr lang="ru-RU"/>
        </a:p>
      </dgm:t>
    </dgm:pt>
    <dgm:pt modelId="{F3ADEDB0-CCDF-4C7C-B0F4-94F5AE0487FB}">
      <dgm:prSet custT="1"/>
      <dgm:spPr/>
      <dgm:t>
        <a:bodyPr/>
        <a:lstStyle/>
        <a:p>
          <a:r>
            <a:rPr lang="ru-RU" sz="1600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«Молодежь»</a:t>
          </a:r>
        </a:p>
        <a:p>
          <a:r>
            <a:rPr lang="ru-RU" sz="1600" b="1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0,3 млн.руб.</a:t>
          </a:r>
        </a:p>
      </dgm:t>
    </dgm:pt>
    <dgm:pt modelId="{0D6D6E64-AC4E-4D5F-9C3C-EFA6C2E7BBB2}" type="parTrans" cxnId="{3C6F5643-4A0A-4BDA-9FD2-7812A882465A}">
      <dgm:prSet/>
      <dgm:spPr/>
      <dgm:t>
        <a:bodyPr/>
        <a:lstStyle/>
        <a:p>
          <a:endParaRPr lang="ru-RU"/>
        </a:p>
      </dgm:t>
    </dgm:pt>
    <dgm:pt modelId="{8C4E02EA-692B-460E-A0CB-428E55162C92}" type="sibTrans" cxnId="{3C6F5643-4A0A-4BDA-9FD2-7812A882465A}">
      <dgm:prSet/>
      <dgm:spPr/>
      <dgm:t>
        <a:bodyPr/>
        <a:lstStyle/>
        <a:p>
          <a:endParaRPr lang="ru-RU"/>
        </a:p>
      </dgm:t>
    </dgm:pt>
    <dgm:pt modelId="{21ACF610-1553-48C9-B9AE-11C29B2FDCF2}">
      <dgm:prSet custT="1"/>
      <dgm:spPr/>
      <dgm:t>
        <a:bodyPr/>
        <a:lstStyle/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«Поддержка граждан и некоммерческих организаций»</a:t>
          </a:r>
        </a:p>
        <a:p>
          <a:r>
            <a:rPr lang="ru-RU" sz="1600" b="1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39,2 млн.руб. </a:t>
          </a:r>
        </a:p>
      </dgm:t>
    </dgm:pt>
    <dgm:pt modelId="{3B467B38-DA0B-416D-8901-79D598872FB7}" type="parTrans" cxnId="{44B81735-3FE8-41C3-8FDE-0106396992B9}">
      <dgm:prSet/>
      <dgm:spPr/>
      <dgm:t>
        <a:bodyPr/>
        <a:lstStyle/>
        <a:p>
          <a:endParaRPr lang="ru-RU"/>
        </a:p>
      </dgm:t>
    </dgm:pt>
    <dgm:pt modelId="{A7245708-A680-4702-83E3-EAD34D275E95}" type="sibTrans" cxnId="{44B81735-3FE8-41C3-8FDE-0106396992B9}">
      <dgm:prSet/>
      <dgm:spPr/>
      <dgm:t>
        <a:bodyPr/>
        <a:lstStyle/>
        <a:p>
          <a:endParaRPr lang="ru-RU"/>
        </a:p>
      </dgm:t>
    </dgm:pt>
    <dgm:pt modelId="{0639BDDA-FF01-4E00-BE31-6BD4731DF8A5}" type="pres">
      <dgm:prSet presAssocID="{1FDA4E8E-D9A0-489E-8674-74AEE7BB1C0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ABDAA87-BB84-4B3B-88A9-936D123EC303}" type="pres">
      <dgm:prSet presAssocID="{1FDA4E8E-D9A0-489E-8674-74AEE7BB1C0B}" presName="bkgdShp" presStyleLbl="alignAccFollowNode1" presStyleIdx="0" presStyleCnt="1"/>
      <dgm:spPr/>
    </dgm:pt>
    <dgm:pt modelId="{FB875C2A-2E0B-4D60-97E2-4514D720D89E}" type="pres">
      <dgm:prSet presAssocID="{1FDA4E8E-D9A0-489E-8674-74AEE7BB1C0B}" presName="linComp" presStyleCnt="0"/>
      <dgm:spPr/>
    </dgm:pt>
    <dgm:pt modelId="{D06A86CD-B46E-43AF-902B-F1CFCEFCACEA}" type="pres">
      <dgm:prSet presAssocID="{F3ADEDB0-CCDF-4C7C-B0F4-94F5AE0487FB}" presName="compNode" presStyleCnt="0"/>
      <dgm:spPr/>
    </dgm:pt>
    <dgm:pt modelId="{ACDEDFC2-B16A-4350-94EF-BED4D5B794AF}" type="pres">
      <dgm:prSet presAssocID="{F3ADEDB0-CCDF-4C7C-B0F4-94F5AE0487F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FD10C-DA9B-4E6B-B6FA-35F4A06CA855}" type="pres">
      <dgm:prSet presAssocID="{F3ADEDB0-CCDF-4C7C-B0F4-94F5AE0487FB}" presName="invisiNode" presStyleLbl="node1" presStyleIdx="0" presStyleCnt="4"/>
      <dgm:spPr/>
    </dgm:pt>
    <dgm:pt modelId="{B3E146A5-95B5-4CF3-AF93-2D97C230513D}" type="pres">
      <dgm:prSet presAssocID="{F3ADEDB0-CCDF-4C7C-B0F4-94F5AE0487FB}" presName="imagNode" presStyleLbl="fgImgPlace1" presStyleIdx="0" presStyleCnt="4" custScaleX="87292" custScaleY="10501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9BD9BF23-9189-47D8-8D8B-80F5A341AE59}" type="pres">
      <dgm:prSet presAssocID="{8C4E02EA-692B-460E-A0CB-428E55162C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DCEB8B3-0F40-4E7E-98F3-03868A61AB41}" type="pres">
      <dgm:prSet presAssocID="{5D080BA2-A4F9-411B-997A-A117701578DA}" presName="compNode" presStyleCnt="0"/>
      <dgm:spPr/>
    </dgm:pt>
    <dgm:pt modelId="{3CE5E825-A1F5-40CC-A6A6-85D93DCE7C63}" type="pres">
      <dgm:prSet presAssocID="{5D080BA2-A4F9-411B-997A-A117701578DA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87F83-309A-4C47-BC44-AF78EE2E0790}" type="pres">
      <dgm:prSet presAssocID="{5D080BA2-A4F9-411B-997A-A117701578DA}" presName="invisiNode" presStyleLbl="node1" presStyleIdx="1" presStyleCnt="4"/>
      <dgm:spPr/>
    </dgm:pt>
    <dgm:pt modelId="{1C5B95A4-E396-4C8A-BBEA-54EBEC3D2617}" type="pres">
      <dgm:prSet presAssocID="{5D080BA2-A4F9-411B-997A-A117701578DA}" presName="imagNode" presStyleLbl="fgImgPlace1" presStyleIdx="1" presStyleCnt="4" custScaleY="11546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02A1DE5-450D-4FFA-8688-2B29E0F76109}" type="pres">
      <dgm:prSet presAssocID="{6DFC0FD2-71A3-4C47-9C4B-424E141FA15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878B690-BFEA-4384-B40F-1AB90BEAB487}" type="pres">
      <dgm:prSet presAssocID="{1F6310E1-5206-494E-A2AF-A3F0CEF5E5D4}" presName="compNode" presStyleCnt="0"/>
      <dgm:spPr/>
    </dgm:pt>
    <dgm:pt modelId="{2436BE8D-2C20-4168-B255-39DD507F0123}" type="pres">
      <dgm:prSet presAssocID="{1F6310E1-5206-494E-A2AF-A3F0CEF5E5D4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34E8DE-EB85-424A-87FE-B0A46791A371}" type="pres">
      <dgm:prSet presAssocID="{1F6310E1-5206-494E-A2AF-A3F0CEF5E5D4}" presName="invisiNode" presStyleLbl="node1" presStyleIdx="2" presStyleCnt="4"/>
      <dgm:spPr/>
    </dgm:pt>
    <dgm:pt modelId="{E07CCC36-CF58-461B-99F8-BC773C55B2E2}" type="pres">
      <dgm:prSet presAssocID="{1F6310E1-5206-494E-A2AF-A3F0CEF5E5D4}" presName="imagNode" presStyleLbl="fgImgPlace1" presStyleIdx="2" presStyleCnt="4" custScaleY="11546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34BA2B0C-4AC5-4517-A7E5-395FDB0B661D}" type="pres">
      <dgm:prSet presAssocID="{AE85A676-C80E-4000-8428-A164B170643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838D08-D006-42CE-B480-44ACC3EEB0F1}" type="pres">
      <dgm:prSet presAssocID="{21ACF610-1553-48C9-B9AE-11C29B2FDCF2}" presName="compNode" presStyleCnt="0"/>
      <dgm:spPr/>
    </dgm:pt>
    <dgm:pt modelId="{51E997F2-5C01-4F16-8E94-A2C44F9326EE}" type="pres">
      <dgm:prSet presAssocID="{21ACF610-1553-48C9-B9AE-11C29B2FDCF2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BA5D18-0D18-49BA-8020-0FABD70D8EE1}" type="pres">
      <dgm:prSet presAssocID="{21ACF610-1553-48C9-B9AE-11C29B2FDCF2}" presName="invisiNode" presStyleLbl="node1" presStyleIdx="3" presStyleCnt="4"/>
      <dgm:spPr/>
    </dgm:pt>
    <dgm:pt modelId="{ACEDA751-D1AA-4362-B52F-B51109D9BCDC}" type="pres">
      <dgm:prSet presAssocID="{21ACF610-1553-48C9-B9AE-11C29B2FDCF2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EE7C3FB4-4915-4509-8D9C-84092AB42E5F}" type="presOf" srcId="{AE85A676-C80E-4000-8428-A164B1706430}" destId="{34BA2B0C-4AC5-4517-A7E5-395FDB0B661D}" srcOrd="0" destOrd="0" presId="urn:microsoft.com/office/officeart/2005/8/layout/pList2#2"/>
    <dgm:cxn modelId="{1D92CAE1-EFEF-4551-B518-25E7A36806CD}" type="presOf" srcId="{1F6310E1-5206-494E-A2AF-A3F0CEF5E5D4}" destId="{2436BE8D-2C20-4168-B255-39DD507F0123}" srcOrd="0" destOrd="0" presId="urn:microsoft.com/office/officeart/2005/8/layout/pList2#2"/>
    <dgm:cxn modelId="{44B81735-3FE8-41C3-8FDE-0106396992B9}" srcId="{1FDA4E8E-D9A0-489E-8674-74AEE7BB1C0B}" destId="{21ACF610-1553-48C9-B9AE-11C29B2FDCF2}" srcOrd="3" destOrd="0" parTransId="{3B467B38-DA0B-416D-8901-79D598872FB7}" sibTransId="{A7245708-A680-4702-83E3-EAD34D275E95}"/>
    <dgm:cxn modelId="{9FB4288C-8A92-42C5-947D-A6D8F97A2675}" srcId="{1FDA4E8E-D9A0-489E-8674-74AEE7BB1C0B}" destId="{1F6310E1-5206-494E-A2AF-A3F0CEF5E5D4}" srcOrd="2" destOrd="0" parTransId="{5551D510-BF2A-4DE8-A20F-4AE8D0EBB29F}" sibTransId="{AE85A676-C80E-4000-8428-A164B1706430}"/>
    <dgm:cxn modelId="{E8E737CC-E136-4242-93B1-07148A8F18F3}" type="presOf" srcId="{1FDA4E8E-D9A0-489E-8674-74AEE7BB1C0B}" destId="{0639BDDA-FF01-4E00-BE31-6BD4731DF8A5}" srcOrd="0" destOrd="0" presId="urn:microsoft.com/office/officeart/2005/8/layout/pList2#2"/>
    <dgm:cxn modelId="{CE198B30-7DCB-4ACB-B17D-F11366B1AEAA}" srcId="{1FDA4E8E-D9A0-489E-8674-74AEE7BB1C0B}" destId="{5D080BA2-A4F9-411B-997A-A117701578DA}" srcOrd="1" destOrd="0" parTransId="{5F79AB01-3095-4F1C-BDD2-60FC62A503E6}" sibTransId="{6DFC0FD2-71A3-4C47-9C4B-424E141FA158}"/>
    <dgm:cxn modelId="{205C69F8-BA30-4B1F-9EDD-114569070EB8}" type="presOf" srcId="{5D080BA2-A4F9-411B-997A-A117701578DA}" destId="{3CE5E825-A1F5-40CC-A6A6-85D93DCE7C63}" srcOrd="0" destOrd="0" presId="urn:microsoft.com/office/officeart/2005/8/layout/pList2#2"/>
    <dgm:cxn modelId="{7DB286CC-7DCC-4627-9144-43D1BCC61BBC}" type="presOf" srcId="{8C4E02EA-692B-460E-A0CB-428E55162C92}" destId="{9BD9BF23-9189-47D8-8D8B-80F5A341AE59}" srcOrd="0" destOrd="0" presId="urn:microsoft.com/office/officeart/2005/8/layout/pList2#2"/>
    <dgm:cxn modelId="{65D2D129-919A-447F-A109-D3307F418E91}" type="presOf" srcId="{21ACF610-1553-48C9-B9AE-11C29B2FDCF2}" destId="{51E997F2-5C01-4F16-8E94-A2C44F9326EE}" srcOrd="0" destOrd="0" presId="urn:microsoft.com/office/officeart/2005/8/layout/pList2#2"/>
    <dgm:cxn modelId="{3C6F5643-4A0A-4BDA-9FD2-7812A882465A}" srcId="{1FDA4E8E-D9A0-489E-8674-74AEE7BB1C0B}" destId="{F3ADEDB0-CCDF-4C7C-B0F4-94F5AE0487FB}" srcOrd="0" destOrd="0" parTransId="{0D6D6E64-AC4E-4D5F-9C3C-EFA6C2E7BBB2}" sibTransId="{8C4E02EA-692B-460E-A0CB-428E55162C92}"/>
    <dgm:cxn modelId="{CCCBE7EA-46AD-4676-B0B2-EE97CFF1FDB0}" type="presOf" srcId="{F3ADEDB0-CCDF-4C7C-B0F4-94F5AE0487FB}" destId="{ACDEDFC2-B16A-4350-94EF-BED4D5B794AF}" srcOrd="0" destOrd="0" presId="urn:microsoft.com/office/officeart/2005/8/layout/pList2#2"/>
    <dgm:cxn modelId="{EEE1AA73-C9A8-4D81-B638-2244A167FD05}" type="presOf" srcId="{6DFC0FD2-71A3-4C47-9C4B-424E141FA158}" destId="{002A1DE5-450D-4FFA-8688-2B29E0F76109}" srcOrd="0" destOrd="0" presId="urn:microsoft.com/office/officeart/2005/8/layout/pList2#2"/>
    <dgm:cxn modelId="{3C9DB9EF-0F3F-4A57-B6DF-6E5942E2AF1D}" type="presParOf" srcId="{0639BDDA-FF01-4E00-BE31-6BD4731DF8A5}" destId="{CABDAA87-BB84-4B3B-88A9-936D123EC303}" srcOrd="0" destOrd="0" presId="urn:microsoft.com/office/officeart/2005/8/layout/pList2#2"/>
    <dgm:cxn modelId="{1435DB22-55C2-42F2-9CC1-AED5E9573CE1}" type="presParOf" srcId="{0639BDDA-FF01-4E00-BE31-6BD4731DF8A5}" destId="{FB875C2A-2E0B-4D60-97E2-4514D720D89E}" srcOrd="1" destOrd="0" presId="urn:microsoft.com/office/officeart/2005/8/layout/pList2#2"/>
    <dgm:cxn modelId="{B3110713-A7AF-4C86-B1E0-3F469A22B80B}" type="presParOf" srcId="{FB875C2A-2E0B-4D60-97E2-4514D720D89E}" destId="{D06A86CD-B46E-43AF-902B-F1CFCEFCACEA}" srcOrd="0" destOrd="0" presId="urn:microsoft.com/office/officeart/2005/8/layout/pList2#2"/>
    <dgm:cxn modelId="{E95506C9-7B96-4DB4-B94D-5E7C61DB7051}" type="presParOf" srcId="{D06A86CD-B46E-43AF-902B-F1CFCEFCACEA}" destId="{ACDEDFC2-B16A-4350-94EF-BED4D5B794AF}" srcOrd="0" destOrd="0" presId="urn:microsoft.com/office/officeart/2005/8/layout/pList2#2"/>
    <dgm:cxn modelId="{67283A57-BA35-4C4A-8CD8-3BFA052731FC}" type="presParOf" srcId="{D06A86CD-B46E-43AF-902B-F1CFCEFCACEA}" destId="{7AFFD10C-DA9B-4E6B-B6FA-35F4A06CA855}" srcOrd="1" destOrd="0" presId="urn:microsoft.com/office/officeart/2005/8/layout/pList2#2"/>
    <dgm:cxn modelId="{17F5B350-9265-427C-9480-E1FDE92F1F5F}" type="presParOf" srcId="{D06A86CD-B46E-43AF-902B-F1CFCEFCACEA}" destId="{B3E146A5-95B5-4CF3-AF93-2D97C230513D}" srcOrd="2" destOrd="0" presId="urn:microsoft.com/office/officeart/2005/8/layout/pList2#2"/>
    <dgm:cxn modelId="{A8308D45-51DB-4BEF-9DD5-0CFA29BBA8EC}" type="presParOf" srcId="{FB875C2A-2E0B-4D60-97E2-4514D720D89E}" destId="{9BD9BF23-9189-47D8-8D8B-80F5A341AE59}" srcOrd="1" destOrd="0" presId="urn:microsoft.com/office/officeart/2005/8/layout/pList2#2"/>
    <dgm:cxn modelId="{DB19E8C7-0AB8-47D6-81E4-811B99293ABD}" type="presParOf" srcId="{FB875C2A-2E0B-4D60-97E2-4514D720D89E}" destId="{0DCEB8B3-0F40-4E7E-98F3-03868A61AB41}" srcOrd="2" destOrd="0" presId="urn:microsoft.com/office/officeart/2005/8/layout/pList2#2"/>
    <dgm:cxn modelId="{C2FB2C86-8F8A-4492-92AA-2012D44DCD0E}" type="presParOf" srcId="{0DCEB8B3-0F40-4E7E-98F3-03868A61AB41}" destId="{3CE5E825-A1F5-40CC-A6A6-85D93DCE7C63}" srcOrd="0" destOrd="0" presId="urn:microsoft.com/office/officeart/2005/8/layout/pList2#2"/>
    <dgm:cxn modelId="{93DDBB87-7CC4-406A-9843-604425C1A58D}" type="presParOf" srcId="{0DCEB8B3-0F40-4E7E-98F3-03868A61AB41}" destId="{DE787F83-309A-4C47-BC44-AF78EE2E0790}" srcOrd="1" destOrd="0" presId="urn:microsoft.com/office/officeart/2005/8/layout/pList2#2"/>
    <dgm:cxn modelId="{55A7338A-BFAE-45A8-9A23-E8ECC23EA861}" type="presParOf" srcId="{0DCEB8B3-0F40-4E7E-98F3-03868A61AB41}" destId="{1C5B95A4-E396-4C8A-BBEA-54EBEC3D2617}" srcOrd="2" destOrd="0" presId="urn:microsoft.com/office/officeart/2005/8/layout/pList2#2"/>
    <dgm:cxn modelId="{1B7FB3B8-8CD7-4252-8864-236DBA2F4BD6}" type="presParOf" srcId="{FB875C2A-2E0B-4D60-97E2-4514D720D89E}" destId="{002A1DE5-450D-4FFA-8688-2B29E0F76109}" srcOrd="3" destOrd="0" presId="urn:microsoft.com/office/officeart/2005/8/layout/pList2#2"/>
    <dgm:cxn modelId="{D2E9ED0B-E71D-465E-A54F-41F8ECEA0097}" type="presParOf" srcId="{FB875C2A-2E0B-4D60-97E2-4514D720D89E}" destId="{1878B690-BFEA-4384-B40F-1AB90BEAB487}" srcOrd="4" destOrd="0" presId="urn:microsoft.com/office/officeart/2005/8/layout/pList2#2"/>
    <dgm:cxn modelId="{5BD7EC3E-95E0-4E79-9A13-86021B9F4830}" type="presParOf" srcId="{1878B690-BFEA-4384-B40F-1AB90BEAB487}" destId="{2436BE8D-2C20-4168-B255-39DD507F0123}" srcOrd="0" destOrd="0" presId="urn:microsoft.com/office/officeart/2005/8/layout/pList2#2"/>
    <dgm:cxn modelId="{85D730AD-0EDE-4C13-ADC4-805E56060038}" type="presParOf" srcId="{1878B690-BFEA-4384-B40F-1AB90BEAB487}" destId="{F534E8DE-EB85-424A-87FE-B0A46791A371}" srcOrd="1" destOrd="0" presId="urn:microsoft.com/office/officeart/2005/8/layout/pList2#2"/>
    <dgm:cxn modelId="{53BDE469-F3E2-40F0-B1AB-743B7FDEA4D9}" type="presParOf" srcId="{1878B690-BFEA-4384-B40F-1AB90BEAB487}" destId="{E07CCC36-CF58-461B-99F8-BC773C55B2E2}" srcOrd="2" destOrd="0" presId="urn:microsoft.com/office/officeart/2005/8/layout/pList2#2"/>
    <dgm:cxn modelId="{F4B647E4-5EFD-427D-9006-ECAB752983E4}" type="presParOf" srcId="{FB875C2A-2E0B-4D60-97E2-4514D720D89E}" destId="{34BA2B0C-4AC5-4517-A7E5-395FDB0B661D}" srcOrd="5" destOrd="0" presId="urn:microsoft.com/office/officeart/2005/8/layout/pList2#2"/>
    <dgm:cxn modelId="{2CBCE052-A3D1-4C51-AAAD-75114C62107A}" type="presParOf" srcId="{FB875C2A-2E0B-4D60-97E2-4514D720D89E}" destId="{DA838D08-D006-42CE-B480-44ACC3EEB0F1}" srcOrd="6" destOrd="0" presId="urn:microsoft.com/office/officeart/2005/8/layout/pList2#2"/>
    <dgm:cxn modelId="{D373AFE8-8CCA-4B0D-9948-F96041ABB1D6}" type="presParOf" srcId="{DA838D08-D006-42CE-B480-44ACC3EEB0F1}" destId="{51E997F2-5C01-4F16-8E94-A2C44F9326EE}" srcOrd="0" destOrd="0" presId="urn:microsoft.com/office/officeart/2005/8/layout/pList2#2"/>
    <dgm:cxn modelId="{351D29F6-2F00-4F0A-8965-30F55725F27D}" type="presParOf" srcId="{DA838D08-D006-42CE-B480-44ACC3EEB0F1}" destId="{70BA5D18-0D18-49BA-8020-0FABD70D8EE1}" srcOrd="1" destOrd="0" presId="urn:microsoft.com/office/officeart/2005/8/layout/pList2#2"/>
    <dgm:cxn modelId="{8CB8B2C7-ADC9-443C-8FB7-56221C3A7226}" type="presParOf" srcId="{DA838D08-D006-42CE-B480-44ACC3EEB0F1}" destId="{ACEDA751-D1AA-4362-B52F-B51109D9BCDC}" srcOrd="2" destOrd="0" presId="urn:microsoft.com/office/officeart/2005/8/layout/pList2#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65127AE-CF8C-4FE6-B15C-2504B852DF60}" type="doc">
      <dgm:prSet loTypeId="urn:microsoft.com/office/officeart/2005/8/layout/chevron2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EA3BFFBA-C4A1-4B10-826B-11802FCD3B89}">
      <dgm:prSet phldrT="[Текст]"/>
      <dgm:spPr/>
      <dgm:t>
        <a:bodyPr/>
        <a:lstStyle/>
        <a:p>
          <a:endParaRPr lang="ru-RU" dirty="0"/>
        </a:p>
      </dgm:t>
    </dgm:pt>
    <dgm:pt modelId="{BBDA7B3E-8A32-4419-BDCD-374E55334A3B}" type="parTrans" cxnId="{9004C94D-00FB-4195-88DD-834A06058066}">
      <dgm:prSet/>
      <dgm:spPr/>
      <dgm:t>
        <a:bodyPr/>
        <a:lstStyle/>
        <a:p>
          <a:endParaRPr lang="ru-RU"/>
        </a:p>
      </dgm:t>
    </dgm:pt>
    <dgm:pt modelId="{FDEE05C3-149F-4031-91BB-2DCF4A9B97BB}" type="sibTrans" cxnId="{9004C94D-00FB-4195-88DD-834A06058066}">
      <dgm:prSet/>
      <dgm:spPr/>
      <dgm:t>
        <a:bodyPr/>
        <a:lstStyle/>
        <a:p>
          <a:endParaRPr lang="ru-RU"/>
        </a:p>
      </dgm:t>
    </dgm:pt>
    <dgm:pt modelId="{89A0CE5D-AD34-44C5-A27B-0C6EE4B12B7C}">
      <dgm:prSet phldrT="[Текст]" custT="1"/>
      <dgm:spPr/>
      <dgm:t>
        <a:bodyPr/>
        <a:lstStyle/>
        <a:p>
          <a:r>
            <a:rPr lang="ru-RU" sz="1600" b="1" dirty="0" smtClean="0">
              <a:latin typeface="Georgia" pitchFamily="18" charset="0"/>
            </a:rPr>
            <a:t>Основное мероприятие «Библиотечное обслуживание населения»                          11 </a:t>
          </a:r>
          <a:r>
            <a:rPr lang="ru-RU" sz="1600" b="1" dirty="0" err="1" smtClean="0">
              <a:latin typeface="Georgia" pitchFamily="18" charset="0"/>
            </a:rPr>
            <a:t>млн.рублей</a:t>
          </a:r>
          <a:r>
            <a:rPr lang="ru-RU" sz="1600" b="1" dirty="0" smtClean="0">
              <a:latin typeface="Georgia" pitchFamily="18" charset="0"/>
            </a:rPr>
            <a:t>   </a:t>
          </a:r>
          <a:endParaRPr lang="ru-RU" sz="1600" dirty="0"/>
        </a:p>
      </dgm:t>
    </dgm:pt>
    <dgm:pt modelId="{19D25212-5A12-4406-BD1E-A811A4099E9B}" type="parTrans" cxnId="{4FD44969-1FE3-470E-8112-91AC00035B90}">
      <dgm:prSet/>
      <dgm:spPr/>
      <dgm:t>
        <a:bodyPr/>
        <a:lstStyle/>
        <a:p>
          <a:endParaRPr lang="ru-RU"/>
        </a:p>
      </dgm:t>
    </dgm:pt>
    <dgm:pt modelId="{07DB6DCD-9FBB-4794-B950-332CB937BF3C}" type="sibTrans" cxnId="{4FD44969-1FE3-470E-8112-91AC00035B90}">
      <dgm:prSet/>
      <dgm:spPr/>
      <dgm:t>
        <a:bodyPr/>
        <a:lstStyle/>
        <a:p>
          <a:endParaRPr lang="ru-RU"/>
        </a:p>
      </dgm:t>
    </dgm:pt>
    <dgm:pt modelId="{27809190-8E9F-4109-BAC9-A81DC3AE19C0}">
      <dgm:prSet phldrT="[Текст]" phldr="1"/>
      <dgm:spPr/>
      <dgm:t>
        <a:bodyPr/>
        <a:lstStyle/>
        <a:p>
          <a:endParaRPr lang="ru-RU" dirty="0"/>
        </a:p>
      </dgm:t>
    </dgm:pt>
    <dgm:pt modelId="{9FC996A0-7589-496A-ACD1-43AE9ACFF37E}" type="parTrans" cxnId="{8AF3805A-492F-486E-9DAF-72C50ED7643B}">
      <dgm:prSet/>
      <dgm:spPr/>
      <dgm:t>
        <a:bodyPr/>
        <a:lstStyle/>
        <a:p>
          <a:endParaRPr lang="ru-RU"/>
        </a:p>
      </dgm:t>
    </dgm:pt>
    <dgm:pt modelId="{BFB6EEF3-E0F1-409B-84B4-F729DF36C896}" type="sibTrans" cxnId="{8AF3805A-492F-486E-9DAF-72C50ED7643B}">
      <dgm:prSet/>
      <dgm:spPr/>
      <dgm:t>
        <a:bodyPr/>
        <a:lstStyle/>
        <a:p>
          <a:endParaRPr lang="ru-RU"/>
        </a:p>
      </dgm:t>
    </dgm:pt>
    <dgm:pt modelId="{A6F622AE-EF02-4DA8-82FD-D91270AED377}">
      <dgm:prSet phldrT="[Текст]" custT="1"/>
      <dgm:spPr/>
      <dgm:t>
        <a:bodyPr/>
        <a:lstStyle/>
        <a:p>
          <a:r>
            <a:rPr lang="ru-RU" sz="1600" b="1" smtClean="0">
              <a:latin typeface="Georgia" pitchFamily="18" charset="0"/>
            </a:rPr>
            <a:t>Основное мероприятие «Культурное наследие» 2,8 млн.рублей</a:t>
          </a:r>
          <a:endParaRPr lang="ru-RU" sz="1600" dirty="0"/>
        </a:p>
      </dgm:t>
    </dgm:pt>
    <dgm:pt modelId="{7A4D92CD-6283-4B62-91F1-61C9CFAE3458}" type="parTrans" cxnId="{8496DC43-C92B-4E81-A045-4DE087EDC83A}">
      <dgm:prSet/>
      <dgm:spPr/>
      <dgm:t>
        <a:bodyPr/>
        <a:lstStyle/>
        <a:p>
          <a:endParaRPr lang="ru-RU"/>
        </a:p>
      </dgm:t>
    </dgm:pt>
    <dgm:pt modelId="{6C0B23BA-C3CA-42EF-9EC0-B53D8E065929}" type="sibTrans" cxnId="{8496DC43-C92B-4E81-A045-4DE087EDC83A}">
      <dgm:prSet/>
      <dgm:spPr/>
      <dgm:t>
        <a:bodyPr/>
        <a:lstStyle/>
        <a:p>
          <a:endParaRPr lang="ru-RU"/>
        </a:p>
      </dgm:t>
    </dgm:pt>
    <dgm:pt modelId="{1E049044-064C-42F7-8B5C-004955F7C617}">
      <dgm:prSet phldrT="[Текст]" phldr="1"/>
      <dgm:spPr/>
      <dgm:t>
        <a:bodyPr/>
        <a:lstStyle/>
        <a:p>
          <a:endParaRPr lang="ru-RU" dirty="0"/>
        </a:p>
      </dgm:t>
    </dgm:pt>
    <dgm:pt modelId="{6842CEE5-42A2-4C67-9DF4-8C5209E63222}" type="parTrans" cxnId="{2BF19AA0-CEB3-4ECA-AF18-95A7D75321A2}">
      <dgm:prSet/>
      <dgm:spPr/>
      <dgm:t>
        <a:bodyPr/>
        <a:lstStyle/>
        <a:p>
          <a:endParaRPr lang="ru-RU"/>
        </a:p>
      </dgm:t>
    </dgm:pt>
    <dgm:pt modelId="{6B020F73-30F7-4DA1-A143-3B8A710B0F04}" type="sibTrans" cxnId="{2BF19AA0-CEB3-4ECA-AF18-95A7D75321A2}">
      <dgm:prSet/>
      <dgm:spPr/>
      <dgm:t>
        <a:bodyPr/>
        <a:lstStyle/>
        <a:p>
          <a:endParaRPr lang="ru-RU"/>
        </a:p>
      </dgm:t>
    </dgm:pt>
    <dgm:pt modelId="{CE009478-6880-4BAD-8C37-2C7CE6EACE32}">
      <dgm:prSet phldrT="[Текст]" custT="1"/>
      <dgm:spPr/>
      <dgm:t>
        <a:bodyPr/>
        <a:lstStyle/>
        <a:p>
          <a:r>
            <a:rPr lang="ru-RU" sz="1500" b="1" dirty="0" smtClean="0">
              <a:latin typeface="Georgia" pitchFamily="18" charset="0"/>
            </a:rPr>
            <a:t>Основное мероприятие «Организация досуга» </a:t>
          </a:r>
          <a:r>
            <a:rPr lang="ru-RU" sz="1500" b="1" baseline="0" dirty="0" smtClean="0">
              <a:latin typeface="Georgia" pitchFamily="18" charset="0"/>
            </a:rPr>
            <a:t>15,3 </a:t>
          </a:r>
          <a:r>
            <a:rPr lang="ru-RU" sz="1500" b="1" baseline="0" dirty="0" err="1" smtClean="0">
              <a:latin typeface="Georgia" pitchFamily="18" charset="0"/>
            </a:rPr>
            <a:t>млн.рублей</a:t>
          </a:r>
          <a:endParaRPr lang="ru-RU" sz="1500" b="1" baseline="0" dirty="0">
            <a:latin typeface="Georgia" pitchFamily="18" charset="0"/>
          </a:endParaRPr>
        </a:p>
      </dgm:t>
    </dgm:pt>
    <dgm:pt modelId="{1E2916B2-59CD-4DEE-8AF9-D7822BE8C13D}" type="parTrans" cxnId="{00613F83-E106-4D1B-BD87-D53EA950A614}">
      <dgm:prSet/>
      <dgm:spPr/>
      <dgm:t>
        <a:bodyPr/>
        <a:lstStyle/>
        <a:p>
          <a:endParaRPr lang="ru-RU"/>
        </a:p>
      </dgm:t>
    </dgm:pt>
    <dgm:pt modelId="{55E92B1C-47E1-4E62-8CC0-08E6C148448A}" type="sibTrans" cxnId="{00613F83-E106-4D1B-BD87-D53EA950A614}">
      <dgm:prSet/>
      <dgm:spPr/>
      <dgm:t>
        <a:bodyPr/>
        <a:lstStyle/>
        <a:p>
          <a:endParaRPr lang="ru-RU"/>
        </a:p>
      </dgm:t>
    </dgm:pt>
    <dgm:pt modelId="{455A4F93-C2AA-4ED5-AFC6-A9C96DCDCCC4}" type="pres">
      <dgm:prSet presAssocID="{865127AE-CF8C-4FE6-B15C-2504B852DF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E3057-851D-4A51-94E1-56664132826F}" type="pres">
      <dgm:prSet presAssocID="{EA3BFFBA-C4A1-4B10-826B-11802FCD3B89}" presName="composite" presStyleCnt="0"/>
      <dgm:spPr/>
      <dgm:t>
        <a:bodyPr/>
        <a:lstStyle/>
        <a:p>
          <a:endParaRPr lang="ru-RU"/>
        </a:p>
      </dgm:t>
    </dgm:pt>
    <dgm:pt modelId="{574E4998-13BE-4CC6-B130-BDA6CC9B992D}" type="pres">
      <dgm:prSet presAssocID="{EA3BFFBA-C4A1-4B10-826B-11802FCD3B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01CB8-32DA-4F7C-8E2A-C904D8BEF624}" type="pres">
      <dgm:prSet presAssocID="{EA3BFFBA-C4A1-4B10-826B-11802FCD3B89}" presName="descendantText" presStyleLbl="alignAcc1" presStyleIdx="0" presStyleCnt="3" custLinFactNeighborX="-73" custLinFactNeighborY="-62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A8691-D4EF-4F0E-B330-CB9221CB6B50}" type="pres">
      <dgm:prSet presAssocID="{FDEE05C3-149F-4031-91BB-2DCF4A9B97BB}" presName="sp" presStyleCnt="0"/>
      <dgm:spPr/>
      <dgm:t>
        <a:bodyPr/>
        <a:lstStyle/>
        <a:p>
          <a:endParaRPr lang="ru-RU"/>
        </a:p>
      </dgm:t>
    </dgm:pt>
    <dgm:pt modelId="{DB3A9E0F-32BD-4F4C-AC85-F0680E81FC27}" type="pres">
      <dgm:prSet presAssocID="{27809190-8E9F-4109-BAC9-A81DC3AE19C0}" presName="composite" presStyleCnt="0"/>
      <dgm:spPr/>
      <dgm:t>
        <a:bodyPr/>
        <a:lstStyle/>
        <a:p>
          <a:endParaRPr lang="ru-RU"/>
        </a:p>
      </dgm:t>
    </dgm:pt>
    <dgm:pt modelId="{C93EB065-A551-4ED1-A60E-85A9FD4F4763}" type="pres">
      <dgm:prSet presAssocID="{27809190-8E9F-4109-BAC9-A81DC3AE19C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4E64C-427D-44E9-B81E-88A705C20D5D}" type="pres">
      <dgm:prSet presAssocID="{27809190-8E9F-4109-BAC9-A81DC3AE19C0}" presName="descendantText" presStyleLbl="alignAcc1" presStyleIdx="1" presStyleCnt="3" custScaleX="100838" custLinFactNeighborX="2363" custLinFactNeighborY="-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44E1-342B-40DE-AD63-7E671CF00AB7}" type="pres">
      <dgm:prSet presAssocID="{BFB6EEF3-E0F1-409B-84B4-F729DF36C896}" presName="sp" presStyleCnt="0"/>
      <dgm:spPr/>
      <dgm:t>
        <a:bodyPr/>
        <a:lstStyle/>
        <a:p>
          <a:endParaRPr lang="ru-RU"/>
        </a:p>
      </dgm:t>
    </dgm:pt>
    <dgm:pt modelId="{DB46564B-C1F5-44FF-AE97-1F1A90CA76CA}" type="pres">
      <dgm:prSet presAssocID="{1E049044-064C-42F7-8B5C-004955F7C617}" presName="composite" presStyleCnt="0"/>
      <dgm:spPr/>
      <dgm:t>
        <a:bodyPr/>
        <a:lstStyle/>
        <a:p>
          <a:endParaRPr lang="ru-RU"/>
        </a:p>
      </dgm:t>
    </dgm:pt>
    <dgm:pt modelId="{CB96088D-4755-466B-8958-4A937E07970C}" type="pres">
      <dgm:prSet presAssocID="{1E049044-064C-42F7-8B5C-004955F7C61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6E7DB-410E-4435-B176-705DA151B0AD}" type="pres">
      <dgm:prSet presAssocID="{1E049044-064C-42F7-8B5C-004955F7C61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D8FEE2-7219-4898-BCB1-A0AAF46CCAF6}" type="presOf" srcId="{1E049044-064C-42F7-8B5C-004955F7C617}" destId="{CB96088D-4755-466B-8958-4A937E07970C}" srcOrd="0" destOrd="0" presId="urn:microsoft.com/office/officeart/2005/8/layout/chevron2"/>
    <dgm:cxn modelId="{9004C94D-00FB-4195-88DD-834A06058066}" srcId="{865127AE-CF8C-4FE6-B15C-2504B852DF60}" destId="{EA3BFFBA-C4A1-4B10-826B-11802FCD3B89}" srcOrd="0" destOrd="0" parTransId="{BBDA7B3E-8A32-4419-BDCD-374E55334A3B}" sibTransId="{FDEE05C3-149F-4031-91BB-2DCF4A9B97BB}"/>
    <dgm:cxn modelId="{8496DC43-C92B-4E81-A045-4DE087EDC83A}" srcId="{27809190-8E9F-4109-BAC9-A81DC3AE19C0}" destId="{A6F622AE-EF02-4DA8-82FD-D91270AED377}" srcOrd="0" destOrd="0" parTransId="{7A4D92CD-6283-4B62-91F1-61C9CFAE3458}" sibTransId="{6C0B23BA-C3CA-42EF-9EC0-B53D8E065929}"/>
    <dgm:cxn modelId="{CFE898C8-9C2D-43EE-AB0E-299445A9295B}" type="presOf" srcId="{865127AE-CF8C-4FE6-B15C-2504B852DF60}" destId="{455A4F93-C2AA-4ED5-AFC6-A9C96DCDCCC4}" srcOrd="0" destOrd="0" presId="urn:microsoft.com/office/officeart/2005/8/layout/chevron2"/>
    <dgm:cxn modelId="{4C7C08E1-F72D-4FF8-B406-9D5721C0943B}" type="presOf" srcId="{A6F622AE-EF02-4DA8-82FD-D91270AED377}" destId="{ACD4E64C-427D-44E9-B81E-88A705C20D5D}" srcOrd="0" destOrd="0" presId="urn:microsoft.com/office/officeart/2005/8/layout/chevron2"/>
    <dgm:cxn modelId="{55AE4413-AF15-42BF-BBC5-7AE2FCBFE207}" type="presOf" srcId="{89A0CE5D-AD34-44C5-A27B-0C6EE4B12B7C}" destId="{DD801CB8-32DA-4F7C-8E2A-C904D8BEF624}" srcOrd="0" destOrd="0" presId="urn:microsoft.com/office/officeart/2005/8/layout/chevron2"/>
    <dgm:cxn modelId="{DA4647E8-4F54-4A67-AAA4-1D486916CEA4}" type="presOf" srcId="{EA3BFFBA-C4A1-4B10-826B-11802FCD3B89}" destId="{574E4998-13BE-4CC6-B130-BDA6CC9B992D}" srcOrd="0" destOrd="0" presId="urn:microsoft.com/office/officeart/2005/8/layout/chevron2"/>
    <dgm:cxn modelId="{8AF3805A-492F-486E-9DAF-72C50ED7643B}" srcId="{865127AE-CF8C-4FE6-B15C-2504B852DF60}" destId="{27809190-8E9F-4109-BAC9-A81DC3AE19C0}" srcOrd="1" destOrd="0" parTransId="{9FC996A0-7589-496A-ACD1-43AE9ACFF37E}" sibTransId="{BFB6EEF3-E0F1-409B-84B4-F729DF36C896}"/>
    <dgm:cxn modelId="{4FD44969-1FE3-470E-8112-91AC00035B90}" srcId="{EA3BFFBA-C4A1-4B10-826B-11802FCD3B89}" destId="{89A0CE5D-AD34-44C5-A27B-0C6EE4B12B7C}" srcOrd="0" destOrd="0" parTransId="{19D25212-5A12-4406-BD1E-A811A4099E9B}" sibTransId="{07DB6DCD-9FBB-4794-B950-332CB937BF3C}"/>
    <dgm:cxn modelId="{2BF19AA0-CEB3-4ECA-AF18-95A7D75321A2}" srcId="{865127AE-CF8C-4FE6-B15C-2504B852DF60}" destId="{1E049044-064C-42F7-8B5C-004955F7C617}" srcOrd="2" destOrd="0" parTransId="{6842CEE5-42A2-4C67-9DF4-8C5209E63222}" sibTransId="{6B020F73-30F7-4DA1-A143-3B8A710B0F04}"/>
    <dgm:cxn modelId="{5E002FD8-DFDF-479C-9C30-75A5563CDBF8}" type="presOf" srcId="{27809190-8E9F-4109-BAC9-A81DC3AE19C0}" destId="{C93EB065-A551-4ED1-A60E-85A9FD4F4763}" srcOrd="0" destOrd="0" presId="urn:microsoft.com/office/officeart/2005/8/layout/chevron2"/>
    <dgm:cxn modelId="{00613F83-E106-4D1B-BD87-D53EA950A614}" srcId="{1E049044-064C-42F7-8B5C-004955F7C617}" destId="{CE009478-6880-4BAD-8C37-2C7CE6EACE32}" srcOrd="0" destOrd="0" parTransId="{1E2916B2-59CD-4DEE-8AF9-D7822BE8C13D}" sibTransId="{55E92B1C-47E1-4E62-8CC0-08E6C148448A}"/>
    <dgm:cxn modelId="{FB6A2026-07F3-481A-AB1F-08FFCBEE9C5A}" type="presOf" srcId="{CE009478-6880-4BAD-8C37-2C7CE6EACE32}" destId="{F936E7DB-410E-4435-B176-705DA151B0AD}" srcOrd="0" destOrd="0" presId="urn:microsoft.com/office/officeart/2005/8/layout/chevron2"/>
    <dgm:cxn modelId="{5E3ADF29-1290-4DC3-8482-D59F47819A2A}" type="presParOf" srcId="{455A4F93-C2AA-4ED5-AFC6-A9C96DCDCCC4}" destId="{B28E3057-851D-4A51-94E1-56664132826F}" srcOrd="0" destOrd="0" presId="urn:microsoft.com/office/officeart/2005/8/layout/chevron2"/>
    <dgm:cxn modelId="{2C04C3E2-46E6-48E0-A9AE-D528E6250771}" type="presParOf" srcId="{B28E3057-851D-4A51-94E1-56664132826F}" destId="{574E4998-13BE-4CC6-B130-BDA6CC9B992D}" srcOrd="0" destOrd="0" presId="urn:microsoft.com/office/officeart/2005/8/layout/chevron2"/>
    <dgm:cxn modelId="{C4CC4EAE-16A6-4357-9397-237A099948EA}" type="presParOf" srcId="{B28E3057-851D-4A51-94E1-56664132826F}" destId="{DD801CB8-32DA-4F7C-8E2A-C904D8BEF624}" srcOrd="1" destOrd="0" presId="urn:microsoft.com/office/officeart/2005/8/layout/chevron2"/>
    <dgm:cxn modelId="{BD46F20F-71C6-4275-8153-EAB112BAF690}" type="presParOf" srcId="{455A4F93-C2AA-4ED5-AFC6-A9C96DCDCCC4}" destId="{1B7A8691-D4EF-4F0E-B330-CB9221CB6B50}" srcOrd="1" destOrd="0" presId="urn:microsoft.com/office/officeart/2005/8/layout/chevron2"/>
    <dgm:cxn modelId="{FBC3F473-237A-412E-AEA5-F6E671923977}" type="presParOf" srcId="{455A4F93-C2AA-4ED5-AFC6-A9C96DCDCCC4}" destId="{DB3A9E0F-32BD-4F4C-AC85-F0680E81FC27}" srcOrd="2" destOrd="0" presId="urn:microsoft.com/office/officeart/2005/8/layout/chevron2"/>
    <dgm:cxn modelId="{CAD6583F-516B-4F94-9B97-E08FCF832268}" type="presParOf" srcId="{DB3A9E0F-32BD-4F4C-AC85-F0680E81FC27}" destId="{C93EB065-A551-4ED1-A60E-85A9FD4F4763}" srcOrd="0" destOrd="0" presId="urn:microsoft.com/office/officeart/2005/8/layout/chevron2"/>
    <dgm:cxn modelId="{D1BBDB42-0D74-4ECE-BFD8-0E4FA3E1E72F}" type="presParOf" srcId="{DB3A9E0F-32BD-4F4C-AC85-F0680E81FC27}" destId="{ACD4E64C-427D-44E9-B81E-88A705C20D5D}" srcOrd="1" destOrd="0" presId="urn:microsoft.com/office/officeart/2005/8/layout/chevron2"/>
    <dgm:cxn modelId="{0E461D8D-165C-4BDB-B114-8F932E7A82D9}" type="presParOf" srcId="{455A4F93-C2AA-4ED5-AFC6-A9C96DCDCCC4}" destId="{599244E1-342B-40DE-AD63-7E671CF00AB7}" srcOrd="3" destOrd="0" presId="urn:microsoft.com/office/officeart/2005/8/layout/chevron2"/>
    <dgm:cxn modelId="{DB9A304C-2F3C-4B88-B4FF-930BFF49D6C2}" type="presParOf" srcId="{455A4F93-C2AA-4ED5-AFC6-A9C96DCDCCC4}" destId="{DB46564B-C1F5-44FF-AE97-1F1A90CA76CA}" srcOrd="4" destOrd="0" presId="urn:microsoft.com/office/officeart/2005/8/layout/chevron2"/>
    <dgm:cxn modelId="{E57B4443-A488-48E1-92DD-032CE1DC0512}" type="presParOf" srcId="{DB46564B-C1F5-44FF-AE97-1F1A90CA76CA}" destId="{CB96088D-4755-466B-8958-4A937E07970C}" srcOrd="0" destOrd="0" presId="urn:microsoft.com/office/officeart/2005/8/layout/chevron2"/>
    <dgm:cxn modelId="{E62A9B45-57EF-49EA-A1E9-AEF4DBEC5C2F}" type="presParOf" srcId="{DB46564B-C1F5-44FF-AE97-1F1A90CA76CA}" destId="{F936E7DB-410E-4435-B176-705DA151B0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65127AE-CF8C-4FE6-B15C-2504B852DF60}" type="doc">
      <dgm:prSet loTypeId="urn:microsoft.com/office/officeart/2005/8/layout/chevron2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B9CDBDB4-AED9-40EC-AAD9-61CCDF11B71C}">
      <dgm:prSet/>
      <dgm:spPr/>
      <dgm:t>
        <a:bodyPr/>
        <a:lstStyle/>
        <a:p>
          <a:endParaRPr lang="ru-RU" dirty="0"/>
        </a:p>
      </dgm:t>
    </dgm:pt>
    <dgm:pt modelId="{46C9D06D-E589-4D24-B9B3-E879B38151EE}" type="parTrans" cxnId="{D1A956A7-85D1-4CA0-8E3E-22F9E671F538}">
      <dgm:prSet/>
      <dgm:spPr/>
      <dgm:t>
        <a:bodyPr/>
        <a:lstStyle/>
        <a:p>
          <a:endParaRPr lang="ru-RU"/>
        </a:p>
      </dgm:t>
    </dgm:pt>
    <dgm:pt modelId="{92CDE725-01FC-4287-BB1A-A201D97DB25B}" type="sibTrans" cxnId="{D1A956A7-85D1-4CA0-8E3E-22F9E671F538}">
      <dgm:prSet/>
      <dgm:spPr/>
      <dgm:t>
        <a:bodyPr/>
        <a:lstStyle/>
        <a:p>
          <a:endParaRPr lang="ru-RU"/>
        </a:p>
      </dgm:t>
    </dgm:pt>
    <dgm:pt modelId="{1992DB0C-534D-4D00-8193-DAC1562438E8}">
      <dgm:prSet custT="1"/>
      <dgm:spPr/>
      <dgm:t>
        <a:bodyPr/>
        <a:lstStyle/>
        <a:p>
          <a:r>
            <a:rPr lang="ru-RU" sz="1500" b="1" dirty="0" smtClean="0">
              <a:latin typeface="Georgia" pitchFamily="18" charset="0"/>
            </a:rPr>
            <a:t>Основное мероприятие «Развитие инфраструктуры учреждений культуры» 3,9 млн.рублей</a:t>
          </a:r>
          <a:endParaRPr lang="ru-RU" sz="1500" b="1" dirty="0">
            <a:latin typeface="Georgia" pitchFamily="18" charset="0"/>
          </a:endParaRPr>
        </a:p>
      </dgm:t>
    </dgm:pt>
    <dgm:pt modelId="{9509D9C3-1A40-4F3F-AA30-F61EA837EE9A}" type="parTrans" cxnId="{A2DDD0FB-EE38-4928-ADD2-F2955E9FA9EA}">
      <dgm:prSet/>
      <dgm:spPr/>
      <dgm:t>
        <a:bodyPr/>
        <a:lstStyle/>
        <a:p>
          <a:endParaRPr lang="ru-RU"/>
        </a:p>
      </dgm:t>
    </dgm:pt>
    <dgm:pt modelId="{57542CEB-BFF0-4A7A-A4A6-545795DDA1E5}" type="sibTrans" cxnId="{A2DDD0FB-EE38-4928-ADD2-F2955E9FA9EA}">
      <dgm:prSet/>
      <dgm:spPr/>
      <dgm:t>
        <a:bodyPr/>
        <a:lstStyle/>
        <a:p>
          <a:endParaRPr lang="ru-RU"/>
        </a:p>
      </dgm:t>
    </dgm:pt>
    <dgm:pt modelId="{84EE89B5-EE42-4268-AEE7-5B4E4A46E8BF}">
      <dgm:prSet/>
      <dgm:spPr/>
      <dgm:t>
        <a:bodyPr/>
        <a:lstStyle/>
        <a:p>
          <a:endParaRPr lang="ru-RU" dirty="0"/>
        </a:p>
      </dgm:t>
    </dgm:pt>
    <dgm:pt modelId="{A3B8D8D9-28A3-42FB-971B-8DBE9DDBAD56}" type="parTrans" cxnId="{F59DF349-DAEB-497E-AC87-7D51AFC4D932}">
      <dgm:prSet/>
      <dgm:spPr/>
      <dgm:t>
        <a:bodyPr/>
        <a:lstStyle/>
        <a:p>
          <a:endParaRPr lang="ru-RU"/>
        </a:p>
      </dgm:t>
    </dgm:pt>
    <dgm:pt modelId="{84833554-AC06-40CB-BE3D-BA8AA350DBD0}" type="sibTrans" cxnId="{F59DF349-DAEB-497E-AC87-7D51AFC4D932}">
      <dgm:prSet/>
      <dgm:spPr/>
      <dgm:t>
        <a:bodyPr/>
        <a:lstStyle/>
        <a:p>
          <a:endParaRPr lang="ru-RU"/>
        </a:p>
      </dgm:t>
    </dgm:pt>
    <dgm:pt modelId="{EE9E300F-1686-466E-926E-5C1E655AE6BA}">
      <dgm:prSet custT="1"/>
      <dgm:spPr/>
      <dgm:t>
        <a:bodyPr/>
        <a:lstStyle/>
        <a:p>
          <a:r>
            <a:rPr lang="ru-RU" sz="1500" b="1" dirty="0" smtClean="0">
              <a:latin typeface="Georgia" pitchFamily="18" charset="0"/>
            </a:rPr>
            <a:t>Основное мероприятие «Осуществление государственных полномочий по хранению, комплектованию, учету и использованию архивных документов» 1,1 млн.рублей</a:t>
          </a:r>
          <a:endParaRPr lang="ru-RU" sz="1500" b="1" dirty="0">
            <a:latin typeface="Georgia" pitchFamily="18" charset="0"/>
          </a:endParaRPr>
        </a:p>
      </dgm:t>
    </dgm:pt>
    <dgm:pt modelId="{7BC6E841-86E8-4EA8-868E-70EEBD3394BB}" type="parTrans" cxnId="{4C9AC560-B602-4A6A-B2BD-3CD8F0EDD1FB}">
      <dgm:prSet/>
      <dgm:spPr/>
      <dgm:t>
        <a:bodyPr/>
        <a:lstStyle/>
        <a:p>
          <a:endParaRPr lang="ru-RU"/>
        </a:p>
      </dgm:t>
    </dgm:pt>
    <dgm:pt modelId="{A2FD0021-0E1A-4998-803D-BF9D2E57DC56}" type="sibTrans" cxnId="{4C9AC560-B602-4A6A-B2BD-3CD8F0EDD1FB}">
      <dgm:prSet/>
      <dgm:spPr/>
      <dgm:t>
        <a:bodyPr/>
        <a:lstStyle/>
        <a:p>
          <a:endParaRPr lang="ru-RU"/>
        </a:p>
      </dgm:t>
    </dgm:pt>
    <dgm:pt modelId="{455A4F93-C2AA-4ED5-AFC6-A9C96DCDCCC4}" type="pres">
      <dgm:prSet presAssocID="{865127AE-CF8C-4FE6-B15C-2504B852DF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6F80D1C-02B4-458B-AEB9-2F6AF4D2A1A4}" type="pres">
      <dgm:prSet presAssocID="{B9CDBDB4-AED9-40EC-AAD9-61CCDF11B71C}" presName="composite" presStyleCnt="0"/>
      <dgm:spPr/>
      <dgm:t>
        <a:bodyPr/>
        <a:lstStyle/>
        <a:p>
          <a:endParaRPr lang="ru-RU"/>
        </a:p>
      </dgm:t>
    </dgm:pt>
    <dgm:pt modelId="{F4707E2A-32EC-4F38-B10E-E15B766AC73E}" type="pres">
      <dgm:prSet presAssocID="{B9CDBDB4-AED9-40EC-AAD9-61CCDF11B71C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1EC8C2-1B67-4FB5-A789-3F5C339FDE66}" type="pres">
      <dgm:prSet presAssocID="{B9CDBDB4-AED9-40EC-AAD9-61CCDF11B71C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23A95-C316-4282-AADB-BFF874E51093}" type="pres">
      <dgm:prSet presAssocID="{92CDE725-01FC-4287-BB1A-A201D97DB25B}" presName="sp" presStyleCnt="0"/>
      <dgm:spPr/>
      <dgm:t>
        <a:bodyPr/>
        <a:lstStyle/>
        <a:p>
          <a:endParaRPr lang="ru-RU"/>
        </a:p>
      </dgm:t>
    </dgm:pt>
    <dgm:pt modelId="{F166534D-1162-4C52-A10A-A565590BD9A7}" type="pres">
      <dgm:prSet presAssocID="{84EE89B5-EE42-4268-AEE7-5B4E4A46E8BF}" presName="composite" presStyleCnt="0"/>
      <dgm:spPr/>
      <dgm:t>
        <a:bodyPr/>
        <a:lstStyle/>
        <a:p>
          <a:endParaRPr lang="ru-RU"/>
        </a:p>
      </dgm:t>
    </dgm:pt>
    <dgm:pt modelId="{E57C9C77-D7AF-4894-8511-5AC22318F7AC}" type="pres">
      <dgm:prSet presAssocID="{84EE89B5-EE42-4268-AEE7-5B4E4A46E8BF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884699-EE33-44E9-9638-46DEA2835675}" type="pres">
      <dgm:prSet presAssocID="{84EE89B5-EE42-4268-AEE7-5B4E4A46E8BF}" presName="descendantText" presStyleLbl="alignAcc1" presStyleIdx="1" presStyleCnt="2" custScaleY="169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DAF08C8-EF79-43C6-87FC-1290B2152F59}" type="presOf" srcId="{1992DB0C-534D-4D00-8193-DAC1562438E8}" destId="{A61EC8C2-1B67-4FB5-A789-3F5C339FDE66}" srcOrd="0" destOrd="0" presId="urn:microsoft.com/office/officeart/2005/8/layout/chevron2"/>
    <dgm:cxn modelId="{FC3DCBCF-F7CC-4D56-A3A3-34A31D9FEB7D}" type="presOf" srcId="{B9CDBDB4-AED9-40EC-AAD9-61CCDF11B71C}" destId="{F4707E2A-32EC-4F38-B10E-E15B766AC73E}" srcOrd="0" destOrd="0" presId="urn:microsoft.com/office/officeart/2005/8/layout/chevron2"/>
    <dgm:cxn modelId="{4C9AC560-B602-4A6A-B2BD-3CD8F0EDD1FB}" srcId="{84EE89B5-EE42-4268-AEE7-5B4E4A46E8BF}" destId="{EE9E300F-1686-466E-926E-5C1E655AE6BA}" srcOrd="0" destOrd="0" parTransId="{7BC6E841-86E8-4EA8-868E-70EEBD3394BB}" sibTransId="{A2FD0021-0E1A-4998-803D-BF9D2E57DC56}"/>
    <dgm:cxn modelId="{8172882A-13AA-4FDA-924F-EA6351C76C0E}" type="presOf" srcId="{EE9E300F-1686-466E-926E-5C1E655AE6BA}" destId="{EE884699-EE33-44E9-9638-46DEA2835675}" srcOrd="0" destOrd="0" presId="urn:microsoft.com/office/officeart/2005/8/layout/chevron2"/>
    <dgm:cxn modelId="{A2DDD0FB-EE38-4928-ADD2-F2955E9FA9EA}" srcId="{B9CDBDB4-AED9-40EC-AAD9-61CCDF11B71C}" destId="{1992DB0C-534D-4D00-8193-DAC1562438E8}" srcOrd="0" destOrd="0" parTransId="{9509D9C3-1A40-4F3F-AA30-F61EA837EE9A}" sibTransId="{57542CEB-BFF0-4A7A-A4A6-545795DDA1E5}"/>
    <dgm:cxn modelId="{69593528-F40E-4FDC-A887-CE6D74619787}" type="presOf" srcId="{865127AE-CF8C-4FE6-B15C-2504B852DF60}" destId="{455A4F93-C2AA-4ED5-AFC6-A9C96DCDCCC4}" srcOrd="0" destOrd="0" presId="urn:microsoft.com/office/officeart/2005/8/layout/chevron2"/>
    <dgm:cxn modelId="{F59DF349-DAEB-497E-AC87-7D51AFC4D932}" srcId="{865127AE-CF8C-4FE6-B15C-2504B852DF60}" destId="{84EE89B5-EE42-4268-AEE7-5B4E4A46E8BF}" srcOrd="1" destOrd="0" parTransId="{A3B8D8D9-28A3-42FB-971B-8DBE9DDBAD56}" sibTransId="{84833554-AC06-40CB-BE3D-BA8AA350DBD0}"/>
    <dgm:cxn modelId="{11529D20-97AA-4F56-AA36-AAFEE86AAE83}" type="presOf" srcId="{84EE89B5-EE42-4268-AEE7-5B4E4A46E8BF}" destId="{E57C9C77-D7AF-4894-8511-5AC22318F7AC}" srcOrd="0" destOrd="0" presId="urn:microsoft.com/office/officeart/2005/8/layout/chevron2"/>
    <dgm:cxn modelId="{D1A956A7-85D1-4CA0-8E3E-22F9E671F538}" srcId="{865127AE-CF8C-4FE6-B15C-2504B852DF60}" destId="{B9CDBDB4-AED9-40EC-AAD9-61CCDF11B71C}" srcOrd="0" destOrd="0" parTransId="{46C9D06D-E589-4D24-B9B3-E879B38151EE}" sibTransId="{92CDE725-01FC-4287-BB1A-A201D97DB25B}"/>
    <dgm:cxn modelId="{FB8BEB28-1A0E-4B56-8E35-3A686E3A3FEA}" type="presParOf" srcId="{455A4F93-C2AA-4ED5-AFC6-A9C96DCDCCC4}" destId="{06F80D1C-02B4-458B-AEB9-2F6AF4D2A1A4}" srcOrd="0" destOrd="0" presId="urn:microsoft.com/office/officeart/2005/8/layout/chevron2"/>
    <dgm:cxn modelId="{E080ABB1-F6AB-41A3-9B60-0BB1B7D15C14}" type="presParOf" srcId="{06F80D1C-02B4-458B-AEB9-2F6AF4D2A1A4}" destId="{F4707E2A-32EC-4F38-B10E-E15B766AC73E}" srcOrd="0" destOrd="0" presId="urn:microsoft.com/office/officeart/2005/8/layout/chevron2"/>
    <dgm:cxn modelId="{6B5E0EA0-4466-4EA5-BFD5-2FEFFF756385}" type="presParOf" srcId="{06F80D1C-02B4-458B-AEB9-2F6AF4D2A1A4}" destId="{A61EC8C2-1B67-4FB5-A789-3F5C339FDE66}" srcOrd="1" destOrd="0" presId="urn:microsoft.com/office/officeart/2005/8/layout/chevron2"/>
    <dgm:cxn modelId="{74289107-8313-418A-86AB-EAE3D965E6EC}" type="presParOf" srcId="{455A4F93-C2AA-4ED5-AFC6-A9C96DCDCCC4}" destId="{84023A95-C316-4282-AADB-BFF874E51093}" srcOrd="1" destOrd="0" presId="urn:microsoft.com/office/officeart/2005/8/layout/chevron2"/>
    <dgm:cxn modelId="{46B8A6E9-4F20-4E07-AF9F-12104B6A4D01}" type="presParOf" srcId="{455A4F93-C2AA-4ED5-AFC6-A9C96DCDCCC4}" destId="{F166534D-1162-4C52-A10A-A565590BD9A7}" srcOrd="2" destOrd="0" presId="urn:microsoft.com/office/officeart/2005/8/layout/chevron2"/>
    <dgm:cxn modelId="{27B3AA8E-E8DE-42E4-AC4F-7E81512C87F8}" type="presParOf" srcId="{F166534D-1162-4C52-A10A-A565590BD9A7}" destId="{E57C9C77-D7AF-4894-8511-5AC22318F7AC}" srcOrd="0" destOrd="0" presId="urn:microsoft.com/office/officeart/2005/8/layout/chevron2"/>
    <dgm:cxn modelId="{74E8FCE2-F13B-4689-A10D-222881E2E4F5}" type="presParOf" srcId="{F166534D-1162-4C52-A10A-A565590BD9A7}" destId="{EE884699-EE33-44E9-9638-46DEA283567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65127AE-CF8C-4FE6-B15C-2504B852DF60}" type="doc">
      <dgm:prSet loTypeId="urn:microsoft.com/office/officeart/2005/8/layout/chevron2" loCatId="process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ru-RU"/>
        </a:p>
      </dgm:t>
    </dgm:pt>
    <dgm:pt modelId="{EA3BFFBA-C4A1-4B10-826B-11802FCD3B89}">
      <dgm:prSet phldrT="[Текст]"/>
      <dgm:spPr/>
      <dgm:t>
        <a:bodyPr/>
        <a:lstStyle/>
        <a:p>
          <a:endParaRPr lang="ru-RU" dirty="0"/>
        </a:p>
      </dgm:t>
    </dgm:pt>
    <dgm:pt modelId="{BBDA7B3E-8A32-4419-BDCD-374E55334A3B}" type="parTrans" cxnId="{9004C94D-00FB-4195-88DD-834A06058066}">
      <dgm:prSet/>
      <dgm:spPr/>
      <dgm:t>
        <a:bodyPr/>
        <a:lstStyle/>
        <a:p>
          <a:endParaRPr lang="ru-RU"/>
        </a:p>
      </dgm:t>
    </dgm:pt>
    <dgm:pt modelId="{FDEE05C3-149F-4031-91BB-2DCF4A9B97BB}" type="sibTrans" cxnId="{9004C94D-00FB-4195-88DD-834A06058066}">
      <dgm:prSet/>
      <dgm:spPr/>
      <dgm:t>
        <a:bodyPr/>
        <a:lstStyle/>
        <a:p>
          <a:endParaRPr lang="ru-RU"/>
        </a:p>
      </dgm:t>
    </dgm:pt>
    <dgm:pt modelId="{89A0CE5D-AD34-44C5-A27B-0C6EE4B12B7C}">
      <dgm:prSet phldrT="[Текст]" custT="1"/>
      <dgm:spPr/>
      <dgm:t>
        <a:bodyPr/>
        <a:lstStyle/>
        <a:p>
          <a:r>
            <a:rPr lang="ru-RU" sz="1600" b="1" dirty="0" smtClean="0">
              <a:latin typeface="Georgia" pitchFamily="18" charset="0"/>
            </a:rPr>
            <a:t>Основное мероприятие «Организация проведения физкультурно-оздоровительных и спортивных мероприятий» 0,8 млн.рублей   </a:t>
          </a:r>
          <a:endParaRPr lang="ru-RU" sz="1600" dirty="0"/>
        </a:p>
      </dgm:t>
    </dgm:pt>
    <dgm:pt modelId="{19D25212-5A12-4406-BD1E-A811A4099E9B}" type="parTrans" cxnId="{4FD44969-1FE3-470E-8112-91AC00035B90}">
      <dgm:prSet/>
      <dgm:spPr/>
      <dgm:t>
        <a:bodyPr/>
        <a:lstStyle/>
        <a:p>
          <a:endParaRPr lang="ru-RU"/>
        </a:p>
      </dgm:t>
    </dgm:pt>
    <dgm:pt modelId="{07DB6DCD-9FBB-4794-B950-332CB937BF3C}" type="sibTrans" cxnId="{4FD44969-1FE3-470E-8112-91AC00035B90}">
      <dgm:prSet/>
      <dgm:spPr/>
      <dgm:t>
        <a:bodyPr/>
        <a:lstStyle/>
        <a:p>
          <a:endParaRPr lang="ru-RU"/>
        </a:p>
      </dgm:t>
    </dgm:pt>
    <dgm:pt modelId="{27809190-8E9F-4109-BAC9-A81DC3AE19C0}">
      <dgm:prSet phldrT="[Текст]" phldr="1"/>
      <dgm:spPr/>
      <dgm:t>
        <a:bodyPr/>
        <a:lstStyle/>
        <a:p>
          <a:endParaRPr lang="ru-RU" dirty="0"/>
        </a:p>
      </dgm:t>
    </dgm:pt>
    <dgm:pt modelId="{9FC996A0-7589-496A-ACD1-43AE9ACFF37E}" type="parTrans" cxnId="{8AF3805A-492F-486E-9DAF-72C50ED7643B}">
      <dgm:prSet/>
      <dgm:spPr/>
      <dgm:t>
        <a:bodyPr/>
        <a:lstStyle/>
        <a:p>
          <a:endParaRPr lang="ru-RU"/>
        </a:p>
      </dgm:t>
    </dgm:pt>
    <dgm:pt modelId="{BFB6EEF3-E0F1-409B-84B4-F729DF36C896}" type="sibTrans" cxnId="{8AF3805A-492F-486E-9DAF-72C50ED7643B}">
      <dgm:prSet/>
      <dgm:spPr/>
      <dgm:t>
        <a:bodyPr/>
        <a:lstStyle/>
        <a:p>
          <a:endParaRPr lang="ru-RU"/>
        </a:p>
      </dgm:t>
    </dgm:pt>
    <dgm:pt modelId="{A6F622AE-EF02-4DA8-82FD-D91270AED377}">
      <dgm:prSet phldrT="[Текст]" custT="1"/>
      <dgm:spPr/>
      <dgm:t>
        <a:bodyPr/>
        <a:lstStyle/>
        <a:p>
          <a:r>
            <a:rPr lang="ru-RU" sz="1600" b="1" dirty="0" smtClean="0">
              <a:latin typeface="Georgia" pitchFamily="18" charset="0"/>
            </a:rPr>
            <a:t>Основное мероприятие «Спортивные достижения» 0,8 млн.рублей</a:t>
          </a:r>
          <a:endParaRPr lang="ru-RU" sz="1600" b="1" dirty="0">
            <a:latin typeface="Georgia" pitchFamily="18" charset="0"/>
          </a:endParaRPr>
        </a:p>
      </dgm:t>
    </dgm:pt>
    <dgm:pt modelId="{7A4D92CD-6283-4B62-91F1-61C9CFAE3458}" type="parTrans" cxnId="{8496DC43-C92B-4E81-A045-4DE087EDC83A}">
      <dgm:prSet/>
      <dgm:spPr/>
      <dgm:t>
        <a:bodyPr/>
        <a:lstStyle/>
        <a:p>
          <a:endParaRPr lang="ru-RU"/>
        </a:p>
      </dgm:t>
    </dgm:pt>
    <dgm:pt modelId="{6C0B23BA-C3CA-42EF-9EC0-B53D8E065929}" type="sibTrans" cxnId="{8496DC43-C92B-4E81-A045-4DE087EDC83A}">
      <dgm:prSet/>
      <dgm:spPr/>
      <dgm:t>
        <a:bodyPr/>
        <a:lstStyle/>
        <a:p>
          <a:endParaRPr lang="ru-RU"/>
        </a:p>
      </dgm:t>
    </dgm:pt>
    <dgm:pt modelId="{1E049044-064C-42F7-8B5C-004955F7C617}">
      <dgm:prSet phldrT="[Текст]" phldr="1"/>
      <dgm:spPr/>
      <dgm:t>
        <a:bodyPr/>
        <a:lstStyle/>
        <a:p>
          <a:endParaRPr lang="ru-RU" dirty="0"/>
        </a:p>
      </dgm:t>
    </dgm:pt>
    <dgm:pt modelId="{6842CEE5-42A2-4C67-9DF4-8C5209E63222}" type="parTrans" cxnId="{2BF19AA0-CEB3-4ECA-AF18-95A7D75321A2}">
      <dgm:prSet/>
      <dgm:spPr/>
      <dgm:t>
        <a:bodyPr/>
        <a:lstStyle/>
        <a:p>
          <a:endParaRPr lang="ru-RU"/>
        </a:p>
      </dgm:t>
    </dgm:pt>
    <dgm:pt modelId="{6B020F73-30F7-4DA1-A143-3B8A710B0F04}" type="sibTrans" cxnId="{2BF19AA0-CEB3-4ECA-AF18-95A7D75321A2}">
      <dgm:prSet/>
      <dgm:spPr/>
      <dgm:t>
        <a:bodyPr/>
        <a:lstStyle/>
        <a:p>
          <a:endParaRPr lang="ru-RU"/>
        </a:p>
      </dgm:t>
    </dgm:pt>
    <dgm:pt modelId="{CE009478-6880-4BAD-8C37-2C7CE6EACE32}">
      <dgm:prSet phldrT="[Текст]" custT="1"/>
      <dgm:spPr/>
      <dgm:t>
        <a:bodyPr/>
        <a:lstStyle/>
        <a:p>
          <a:r>
            <a:rPr lang="ru-RU" sz="1500" b="1" smtClean="0">
              <a:latin typeface="Georgia" pitchFamily="18" charset="0"/>
            </a:rPr>
            <a:t>Основное мероприятие «Развитие физической культуры и спорта» 12,4 млн.рублей</a:t>
          </a:r>
          <a:endParaRPr lang="ru-RU" sz="1500" b="1" baseline="0" dirty="0">
            <a:latin typeface="Georgia" pitchFamily="18" charset="0"/>
          </a:endParaRPr>
        </a:p>
      </dgm:t>
    </dgm:pt>
    <dgm:pt modelId="{1E2916B2-59CD-4DEE-8AF9-D7822BE8C13D}" type="parTrans" cxnId="{00613F83-E106-4D1B-BD87-D53EA950A614}">
      <dgm:prSet/>
      <dgm:spPr/>
      <dgm:t>
        <a:bodyPr/>
        <a:lstStyle/>
        <a:p>
          <a:endParaRPr lang="ru-RU"/>
        </a:p>
      </dgm:t>
    </dgm:pt>
    <dgm:pt modelId="{55E92B1C-47E1-4E62-8CC0-08E6C148448A}" type="sibTrans" cxnId="{00613F83-E106-4D1B-BD87-D53EA950A614}">
      <dgm:prSet/>
      <dgm:spPr/>
      <dgm:t>
        <a:bodyPr/>
        <a:lstStyle/>
        <a:p>
          <a:endParaRPr lang="ru-RU"/>
        </a:p>
      </dgm:t>
    </dgm:pt>
    <dgm:pt modelId="{455A4F93-C2AA-4ED5-AFC6-A9C96DCDCCC4}" type="pres">
      <dgm:prSet presAssocID="{865127AE-CF8C-4FE6-B15C-2504B852DF6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28E3057-851D-4A51-94E1-56664132826F}" type="pres">
      <dgm:prSet presAssocID="{EA3BFFBA-C4A1-4B10-826B-11802FCD3B89}" presName="composite" presStyleCnt="0"/>
      <dgm:spPr/>
      <dgm:t>
        <a:bodyPr/>
        <a:lstStyle/>
        <a:p>
          <a:endParaRPr lang="ru-RU"/>
        </a:p>
      </dgm:t>
    </dgm:pt>
    <dgm:pt modelId="{574E4998-13BE-4CC6-B130-BDA6CC9B992D}" type="pres">
      <dgm:prSet presAssocID="{EA3BFFBA-C4A1-4B10-826B-11802FCD3B89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801CB8-32DA-4F7C-8E2A-C904D8BEF624}" type="pres">
      <dgm:prSet presAssocID="{EA3BFFBA-C4A1-4B10-826B-11802FCD3B89}" presName="descendantText" presStyleLbl="alignAcc1" presStyleIdx="0" presStyleCnt="3" custScaleY="1295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A8691-D4EF-4F0E-B330-CB9221CB6B50}" type="pres">
      <dgm:prSet presAssocID="{FDEE05C3-149F-4031-91BB-2DCF4A9B97BB}" presName="sp" presStyleCnt="0"/>
      <dgm:spPr/>
      <dgm:t>
        <a:bodyPr/>
        <a:lstStyle/>
        <a:p>
          <a:endParaRPr lang="ru-RU"/>
        </a:p>
      </dgm:t>
    </dgm:pt>
    <dgm:pt modelId="{DB3A9E0F-32BD-4F4C-AC85-F0680E81FC27}" type="pres">
      <dgm:prSet presAssocID="{27809190-8E9F-4109-BAC9-A81DC3AE19C0}" presName="composite" presStyleCnt="0"/>
      <dgm:spPr/>
      <dgm:t>
        <a:bodyPr/>
        <a:lstStyle/>
        <a:p>
          <a:endParaRPr lang="ru-RU"/>
        </a:p>
      </dgm:t>
    </dgm:pt>
    <dgm:pt modelId="{C93EB065-A551-4ED1-A60E-85A9FD4F4763}" type="pres">
      <dgm:prSet presAssocID="{27809190-8E9F-4109-BAC9-A81DC3AE19C0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4E64C-427D-44E9-B81E-88A705C20D5D}" type="pres">
      <dgm:prSet presAssocID="{27809190-8E9F-4109-BAC9-A81DC3AE19C0}" presName="descendantText" presStyleLbl="alignAcc1" presStyleIdx="1" presStyleCnt="3" custScaleX="100838" custLinFactNeighborX="2363" custLinFactNeighborY="-2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9244E1-342B-40DE-AD63-7E671CF00AB7}" type="pres">
      <dgm:prSet presAssocID="{BFB6EEF3-E0F1-409B-84B4-F729DF36C896}" presName="sp" presStyleCnt="0"/>
      <dgm:spPr/>
      <dgm:t>
        <a:bodyPr/>
        <a:lstStyle/>
        <a:p>
          <a:endParaRPr lang="ru-RU"/>
        </a:p>
      </dgm:t>
    </dgm:pt>
    <dgm:pt modelId="{DB46564B-C1F5-44FF-AE97-1F1A90CA76CA}" type="pres">
      <dgm:prSet presAssocID="{1E049044-064C-42F7-8B5C-004955F7C617}" presName="composite" presStyleCnt="0"/>
      <dgm:spPr/>
      <dgm:t>
        <a:bodyPr/>
        <a:lstStyle/>
        <a:p>
          <a:endParaRPr lang="ru-RU"/>
        </a:p>
      </dgm:t>
    </dgm:pt>
    <dgm:pt modelId="{CB96088D-4755-466B-8958-4A937E07970C}" type="pres">
      <dgm:prSet presAssocID="{1E049044-064C-42F7-8B5C-004955F7C61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36E7DB-410E-4435-B176-705DA151B0AD}" type="pres">
      <dgm:prSet presAssocID="{1E049044-064C-42F7-8B5C-004955F7C617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04C94D-00FB-4195-88DD-834A06058066}" srcId="{865127AE-CF8C-4FE6-B15C-2504B852DF60}" destId="{EA3BFFBA-C4A1-4B10-826B-11802FCD3B89}" srcOrd="0" destOrd="0" parTransId="{BBDA7B3E-8A32-4419-BDCD-374E55334A3B}" sibTransId="{FDEE05C3-149F-4031-91BB-2DCF4A9B97BB}"/>
    <dgm:cxn modelId="{8496DC43-C92B-4E81-A045-4DE087EDC83A}" srcId="{27809190-8E9F-4109-BAC9-A81DC3AE19C0}" destId="{A6F622AE-EF02-4DA8-82FD-D91270AED377}" srcOrd="0" destOrd="0" parTransId="{7A4D92CD-6283-4B62-91F1-61C9CFAE3458}" sibTransId="{6C0B23BA-C3CA-42EF-9EC0-B53D8E065929}"/>
    <dgm:cxn modelId="{EF40F84E-7732-4981-B19B-91AC2F1B2A07}" type="presOf" srcId="{89A0CE5D-AD34-44C5-A27B-0C6EE4B12B7C}" destId="{DD801CB8-32DA-4F7C-8E2A-C904D8BEF624}" srcOrd="0" destOrd="0" presId="urn:microsoft.com/office/officeart/2005/8/layout/chevron2"/>
    <dgm:cxn modelId="{386C519E-6165-4230-8A8B-610FBFF5A626}" type="presOf" srcId="{865127AE-CF8C-4FE6-B15C-2504B852DF60}" destId="{455A4F93-C2AA-4ED5-AFC6-A9C96DCDCCC4}" srcOrd="0" destOrd="0" presId="urn:microsoft.com/office/officeart/2005/8/layout/chevron2"/>
    <dgm:cxn modelId="{1E3DCB72-4824-422B-AA53-263540633C0F}" type="presOf" srcId="{EA3BFFBA-C4A1-4B10-826B-11802FCD3B89}" destId="{574E4998-13BE-4CC6-B130-BDA6CC9B992D}" srcOrd="0" destOrd="0" presId="urn:microsoft.com/office/officeart/2005/8/layout/chevron2"/>
    <dgm:cxn modelId="{8AF3805A-492F-486E-9DAF-72C50ED7643B}" srcId="{865127AE-CF8C-4FE6-B15C-2504B852DF60}" destId="{27809190-8E9F-4109-BAC9-A81DC3AE19C0}" srcOrd="1" destOrd="0" parTransId="{9FC996A0-7589-496A-ACD1-43AE9ACFF37E}" sibTransId="{BFB6EEF3-E0F1-409B-84B4-F729DF36C896}"/>
    <dgm:cxn modelId="{F8E53A4E-20D0-4E22-B04D-E8B4E40BDE48}" type="presOf" srcId="{CE009478-6880-4BAD-8C37-2C7CE6EACE32}" destId="{F936E7DB-410E-4435-B176-705DA151B0AD}" srcOrd="0" destOrd="0" presId="urn:microsoft.com/office/officeart/2005/8/layout/chevron2"/>
    <dgm:cxn modelId="{4FD44969-1FE3-470E-8112-91AC00035B90}" srcId="{EA3BFFBA-C4A1-4B10-826B-11802FCD3B89}" destId="{89A0CE5D-AD34-44C5-A27B-0C6EE4B12B7C}" srcOrd="0" destOrd="0" parTransId="{19D25212-5A12-4406-BD1E-A811A4099E9B}" sibTransId="{07DB6DCD-9FBB-4794-B950-332CB937BF3C}"/>
    <dgm:cxn modelId="{2BF19AA0-CEB3-4ECA-AF18-95A7D75321A2}" srcId="{865127AE-CF8C-4FE6-B15C-2504B852DF60}" destId="{1E049044-064C-42F7-8B5C-004955F7C617}" srcOrd="2" destOrd="0" parTransId="{6842CEE5-42A2-4C67-9DF4-8C5209E63222}" sibTransId="{6B020F73-30F7-4DA1-A143-3B8A710B0F04}"/>
    <dgm:cxn modelId="{5DCA7986-539D-4653-886A-2E708E9D6184}" type="presOf" srcId="{27809190-8E9F-4109-BAC9-A81DC3AE19C0}" destId="{C93EB065-A551-4ED1-A60E-85A9FD4F4763}" srcOrd="0" destOrd="0" presId="urn:microsoft.com/office/officeart/2005/8/layout/chevron2"/>
    <dgm:cxn modelId="{00613F83-E106-4D1B-BD87-D53EA950A614}" srcId="{1E049044-064C-42F7-8B5C-004955F7C617}" destId="{CE009478-6880-4BAD-8C37-2C7CE6EACE32}" srcOrd="0" destOrd="0" parTransId="{1E2916B2-59CD-4DEE-8AF9-D7822BE8C13D}" sibTransId="{55E92B1C-47E1-4E62-8CC0-08E6C148448A}"/>
    <dgm:cxn modelId="{B1B9C4BC-A37F-407F-ABC4-69F632005175}" type="presOf" srcId="{A6F622AE-EF02-4DA8-82FD-D91270AED377}" destId="{ACD4E64C-427D-44E9-B81E-88A705C20D5D}" srcOrd="0" destOrd="0" presId="urn:microsoft.com/office/officeart/2005/8/layout/chevron2"/>
    <dgm:cxn modelId="{21BCF7AB-04A1-4DA7-A5C7-5C9907AB4786}" type="presOf" srcId="{1E049044-064C-42F7-8B5C-004955F7C617}" destId="{CB96088D-4755-466B-8958-4A937E07970C}" srcOrd="0" destOrd="0" presId="urn:microsoft.com/office/officeart/2005/8/layout/chevron2"/>
    <dgm:cxn modelId="{E3598394-1E24-4122-8CBB-AB5D3034B389}" type="presParOf" srcId="{455A4F93-C2AA-4ED5-AFC6-A9C96DCDCCC4}" destId="{B28E3057-851D-4A51-94E1-56664132826F}" srcOrd="0" destOrd="0" presId="urn:microsoft.com/office/officeart/2005/8/layout/chevron2"/>
    <dgm:cxn modelId="{F9AABE7B-2592-49B2-A3C6-28B6913355A3}" type="presParOf" srcId="{B28E3057-851D-4A51-94E1-56664132826F}" destId="{574E4998-13BE-4CC6-B130-BDA6CC9B992D}" srcOrd="0" destOrd="0" presId="urn:microsoft.com/office/officeart/2005/8/layout/chevron2"/>
    <dgm:cxn modelId="{69DD7D51-06D0-40C1-ACA6-4C97659EB560}" type="presParOf" srcId="{B28E3057-851D-4A51-94E1-56664132826F}" destId="{DD801CB8-32DA-4F7C-8E2A-C904D8BEF624}" srcOrd="1" destOrd="0" presId="urn:microsoft.com/office/officeart/2005/8/layout/chevron2"/>
    <dgm:cxn modelId="{6826C291-57AB-4817-8562-AA2A5F7B6D37}" type="presParOf" srcId="{455A4F93-C2AA-4ED5-AFC6-A9C96DCDCCC4}" destId="{1B7A8691-D4EF-4F0E-B330-CB9221CB6B50}" srcOrd="1" destOrd="0" presId="urn:microsoft.com/office/officeart/2005/8/layout/chevron2"/>
    <dgm:cxn modelId="{BA05E4D3-A0FD-4E64-B47D-0586EEC7ACFC}" type="presParOf" srcId="{455A4F93-C2AA-4ED5-AFC6-A9C96DCDCCC4}" destId="{DB3A9E0F-32BD-4F4C-AC85-F0680E81FC27}" srcOrd="2" destOrd="0" presId="urn:microsoft.com/office/officeart/2005/8/layout/chevron2"/>
    <dgm:cxn modelId="{B93FDDA2-9A9E-4504-8CD0-85CD314CE71E}" type="presParOf" srcId="{DB3A9E0F-32BD-4F4C-AC85-F0680E81FC27}" destId="{C93EB065-A551-4ED1-A60E-85A9FD4F4763}" srcOrd="0" destOrd="0" presId="urn:microsoft.com/office/officeart/2005/8/layout/chevron2"/>
    <dgm:cxn modelId="{14734624-C308-4D34-A41C-C2F96BF8558A}" type="presParOf" srcId="{DB3A9E0F-32BD-4F4C-AC85-F0680E81FC27}" destId="{ACD4E64C-427D-44E9-B81E-88A705C20D5D}" srcOrd="1" destOrd="0" presId="urn:microsoft.com/office/officeart/2005/8/layout/chevron2"/>
    <dgm:cxn modelId="{402CFACB-B2F0-4524-8D97-36E714A1ADC3}" type="presParOf" srcId="{455A4F93-C2AA-4ED5-AFC6-A9C96DCDCCC4}" destId="{599244E1-342B-40DE-AD63-7E671CF00AB7}" srcOrd="3" destOrd="0" presId="urn:microsoft.com/office/officeart/2005/8/layout/chevron2"/>
    <dgm:cxn modelId="{7C993704-8F8E-456F-9A17-954E9E3D7350}" type="presParOf" srcId="{455A4F93-C2AA-4ED5-AFC6-A9C96DCDCCC4}" destId="{DB46564B-C1F5-44FF-AE97-1F1A90CA76CA}" srcOrd="4" destOrd="0" presId="urn:microsoft.com/office/officeart/2005/8/layout/chevron2"/>
    <dgm:cxn modelId="{E159CEB0-793C-4EC8-AF89-49A4242DA7EE}" type="presParOf" srcId="{DB46564B-C1F5-44FF-AE97-1F1A90CA76CA}" destId="{CB96088D-4755-466B-8958-4A937E07970C}" srcOrd="0" destOrd="0" presId="urn:microsoft.com/office/officeart/2005/8/layout/chevron2"/>
    <dgm:cxn modelId="{BF32A3AF-5CB3-45F8-9D6C-515096B04C91}" type="presParOf" srcId="{DB46564B-C1F5-44FF-AE97-1F1A90CA76CA}" destId="{F936E7DB-410E-4435-B176-705DA151B0A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57D009D-FAB6-4872-929D-DC7BD230E428}">
      <dsp:nvSpPr>
        <dsp:cNvPr id="0" name=""/>
        <dsp:cNvSpPr/>
      </dsp:nvSpPr>
      <dsp:spPr>
        <a:xfrm rot="5400000">
          <a:off x="-155475" y="308778"/>
          <a:ext cx="1036504" cy="725553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5475" y="308778"/>
        <a:ext cx="1036504" cy="725553"/>
      </dsp:txXfrm>
    </dsp:sp>
    <dsp:sp modelId="{369F22A2-08B5-4449-97B4-7C1EEAEBD7A5}">
      <dsp:nvSpPr>
        <dsp:cNvPr id="0" name=""/>
        <dsp:cNvSpPr/>
      </dsp:nvSpPr>
      <dsp:spPr>
        <a:xfrm rot="5400000">
          <a:off x="4394899" y="-3665304"/>
          <a:ext cx="972250" cy="83109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Бюджет города </a:t>
          </a:r>
          <a:r>
            <a:rPr lang="ru-RU" sz="1400" kern="1200" dirty="0" smtClean="0"/>
            <a:t>– форма образования и расходования денежных средств, предназначенных для финансового обеспечения задач и функций местного самоуправления. Бюджет представляет собой те денежные средства, которые необходимы для реализации полномочий, стоящих перед органами местного самоуправления.</a:t>
          </a:r>
          <a:endParaRPr lang="ru-RU" sz="1400" kern="1200" dirty="0"/>
        </a:p>
      </dsp:txBody>
      <dsp:txXfrm rot="5400000">
        <a:off x="4394899" y="-3665304"/>
        <a:ext cx="972250" cy="8310942"/>
      </dsp:txXfrm>
    </dsp:sp>
    <dsp:sp modelId="{52E24B15-6B49-4875-982B-757844963AD9}">
      <dsp:nvSpPr>
        <dsp:cNvPr id="0" name=""/>
        <dsp:cNvSpPr/>
      </dsp:nvSpPr>
      <dsp:spPr>
        <a:xfrm rot="5400000">
          <a:off x="-155475" y="1294717"/>
          <a:ext cx="1036504" cy="725553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5475" y="1294717"/>
        <a:ext cx="1036504" cy="725553"/>
      </dsp:txXfrm>
    </dsp:sp>
    <dsp:sp modelId="{F7D8CC37-9C6D-4680-92DB-A9430BD11D17}">
      <dsp:nvSpPr>
        <dsp:cNvPr id="0" name=""/>
        <dsp:cNvSpPr/>
      </dsp:nvSpPr>
      <dsp:spPr>
        <a:xfrm rot="5400000">
          <a:off x="4482625" y="-2679365"/>
          <a:ext cx="796798" cy="83109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Доходы бюджета города </a:t>
          </a:r>
          <a:r>
            <a:rPr lang="ru-RU" sz="1400" kern="1200" dirty="0" smtClean="0"/>
            <a:t>– это денежные средства, поступающие в безвозмездном и безвозвратном порядке в соответствии с законодательством Российской Федерации в распоряжение органов местного самоуправления города.</a:t>
          </a:r>
          <a:endParaRPr lang="ru-RU" sz="1400" kern="1200" dirty="0"/>
        </a:p>
      </dsp:txBody>
      <dsp:txXfrm rot="5400000">
        <a:off x="4482625" y="-2679365"/>
        <a:ext cx="796798" cy="8310942"/>
      </dsp:txXfrm>
    </dsp:sp>
    <dsp:sp modelId="{03053892-55B5-469C-A91B-ABA3BCFBD137}">
      <dsp:nvSpPr>
        <dsp:cNvPr id="0" name=""/>
        <dsp:cNvSpPr/>
      </dsp:nvSpPr>
      <dsp:spPr>
        <a:xfrm rot="5400000">
          <a:off x="-155475" y="2219121"/>
          <a:ext cx="1036504" cy="725553"/>
        </a:xfrm>
        <a:prstGeom prst="chevron">
          <a:avLst/>
        </a:prstGeom>
        <a:solidFill>
          <a:schemeClr val="accent3">
            <a:shade val="50000"/>
            <a:hueOff val="214044"/>
            <a:satOff val="-3415"/>
            <a:lumOff val="32886"/>
            <a:alphaOff val="0"/>
          </a:schemeClr>
        </a:solidFill>
        <a:ln w="25400" cap="flat" cmpd="sng" algn="ctr">
          <a:solidFill>
            <a:schemeClr val="accent3">
              <a:shade val="50000"/>
              <a:hueOff val="214044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5475" y="2219121"/>
        <a:ext cx="1036504" cy="725553"/>
      </dsp:txXfrm>
    </dsp:sp>
    <dsp:sp modelId="{FD8CCF87-4A5A-413C-9EE4-8B1EDDFACD76}">
      <dsp:nvSpPr>
        <dsp:cNvPr id="0" name=""/>
        <dsp:cNvSpPr/>
      </dsp:nvSpPr>
      <dsp:spPr>
        <a:xfrm rot="5400000">
          <a:off x="4544160" y="-1754961"/>
          <a:ext cx="673728" cy="83109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14044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smtClean="0"/>
            <a:t>Расходы бюджета города </a:t>
          </a:r>
          <a:r>
            <a:rPr lang="ru-RU" sz="1700" kern="1200" dirty="0" smtClean="0"/>
            <a:t>– затраты, формирующиеся в связи выполнением органами местного самоуправления города своих конституционных и уставных функций.</a:t>
          </a:r>
          <a:endParaRPr lang="ru-RU" sz="1700" kern="1200" dirty="0"/>
        </a:p>
      </dsp:txBody>
      <dsp:txXfrm rot="5400000">
        <a:off x="4544160" y="-1754961"/>
        <a:ext cx="673728" cy="8310942"/>
      </dsp:txXfrm>
    </dsp:sp>
    <dsp:sp modelId="{420924A1-B84B-4F69-81D7-98709EB3685E}">
      <dsp:nvSpPr>
        <dsp:cNvPr id="0" name=""/>
        <dsp:cNvSpPr/>
      </dsp:nvSpPr>
      <dsp:spPr>
        <a:xfrm rot="5400000">
          <a:off x="-155475" y="3143525"/>
          <a:ext cx="1036504" cy="725553"/>
        </a:xfrm>
        <a:prstGeom prst="chevron">
          <a:avLst/>
        </a:prstGeom>
        <a:solidFill>
          <a:schemeClr val="accent3">
            <a:shade val="50000"/>
            <a:hueOff val="214044"/>
            <a:satOff val="-3415"/>
            <a:lumOff val="32886"/>
            <a:alphaOff val="0"/>
          </a:schemeClr>
        </a:solidFill>
        <a:ln w="25400" cap="flat" cmpd="sng" algn="ctr">
          <a:solidFill>
            <a:schemeClr val="accent3">
              <a:shade val="50000"/>
              <a:hueOff val="214044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5475" y="3143525"/>
        <a:ext cx="1036504" cy="725553"/>
      </dsp:txXfrm>
    </dsp:sp>
    <dsp:sp modelId="{552B4527-2296-478A-A1C0-4A40AF067D6E}">
      <dsp:nvSpPr>
        <dsp:cNvPr id="0" name=""/>
        <dsp:cNvSpPr/>
      </dsp:nvSpPr>
      <dsp:spPr>
        <a:xfrm rot="5400000">
          <a:off x="4544160" y="-830557"/>
          <a:ext cx="673728" cy="83109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14044"/>
              <a:satOff val="-3415"/>
              <a:lumOff val="328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baseline="0" dirty="0" smtClean="0"/>
            <a:t>Дефицит бюджета </a:t>
          </a:r>
          <a:r>
            <a:rPr lang="ru-RU" sz="1700" kern="1200" dirty="0" smtClean="0"/>
            <a:t>- превышение расходов бюджета над его доходами.</a:t>
          </a:r>
          <a:endParaRPr lang="ru-RU" sz="1700" kern="1200" dirty="0"/>
        </a:p>
      </dsp:txBody>
      <dsp:txXfrm rot="5400000">
        <a:off x="4544160" y="-830557"/>
        <a:ext cx="673728" cy="8310942"/>
      </dsp:txXfrm>
    </dsp:sp>
    <dsp:sp modelId="{4ECF99E0-5AAA-439F-8C54-C7D131FBBA2C}">
      <dsp:nvSpPr>
        <dsp:cNvPr id="0" name=""/>
        <dsp:cNvSpPr/>
      </dsp:nvSpPr>
      <dsp:spPr>
        <a:xfrm rot="5400000">
          <a:off x="-155475" y="4067929"/>
          <a:ext cx="1036504" cy="725553"/>
        </a:xfrm>
        <a:prstGeom prst="chevron">
          <a:avLst/>
        </a:prstGeom>
        <a:solidFill>
          <a:schemeClr val="accent3">
            <a:shade val="50000"/>
            <a:hueOff val="107022"/>
            <a:satOff val="-1708"/>
            <a:lumOff val="16443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5400000">
        <a:off x="-155475" y="4067929"/>
        <a:ext cx="1036504" cy="725553"/>
      </dsp:txXfrm>
    </dsp:sp>
    <dsp:sp modelId="{4C5752ED-86EC-4A43-9471-65CF6CC76A51}">
      <dsp:nvSpPr>
        <dsp:cNvPr id="0" name=""/>
        <dsp:cNvSpPr/>
      </dsp:nvSpPr>
      <dsp:spPr>
        <a:xfrm rot="5400000">
          <a:off x="4544160" y="93846"/>
          <a:ext cx="673728" cy="83109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07022"/>
              <a:satOff val="-1708"/>
              <a:lumOff val="164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700" b="1" kern="1200" dirty="0" err="1" smtClean="0"/>
            <a:t>Профицит</a:t>
          </a:r>
          <a:r>
            <a:rPr lang="ru-RU" sz="1700" b="1" kern="1200" dirty="0" smtClean="0"/>
            <a:t> бюджета </a:t>
          </a:r>
          <a:r>
            <a:rPr lang="ru-RU" sz="1700" kern="1200" dirty="0" smtClean="0"/>
            <a:t>- превышение доходов бюджета над его расходами.</a:t>
          </a:r>
          <a:endParaRPr lang="ru-RU" sz="1700" kern="1200" dirty="0"/>
        </a:p>
      </dsp:txBody>
      <dsp:txXfrm rot="5400000">
        <a:off x="4544160" y="93846"/>
        <a:ext cx="673728" cy="831094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548B0C-4B50-473F-857F-8C636C0BC832}">
      <dsp:nvSpPr>
        <dsp:cNvPr id="0" name=""/>
        <dsp:cNvSpPr/>
      </dsp:nvSpPr>
      <dsp:spPr>
        <a:xfrm>
          <a:off x="669" y="512043"/>
          <a:ext cx="2611933" cy="1567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содействие выявлению незаконных потребителей наркотиков</a:t>
          </a:r>
          <a:endParaRPr lang="ru-RU" sz="1800" kern="1200" dirty="0"/>
        </a:p>
      </dsp:txBody>
      <dsp:txXfrm>
        <a:off x="669" y="512043"/>
        <a:ext cx="2611933" cy="1567160"/>
      </dsp:txXfrm>
    </dsp:sp>
    <dsp:sp modelId="{2B70E2C2-6743-43BF-A4CB-6EF5660F9011}">
      <dsp:nvSpPr>
        <dsp:cNvPr id="0" name=""/>
        <dsp:cNvSpPr/>
      </dsp:nvSpPr>
      <dsp:spPr>
        <a:xfrm>
          <a:off x="2873796" y="512043"/>
          <a:ext cx="2611933" cy="1567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патриотическое воспитание учащихся и допризывная подготовка молодежи</a:t>
          </a:r>
          <a:endParaRPr lang="ru-RU" sz="1800" kern="1200" dirty="0">
            <a:latin typeface="Georgia" pitchFamily="18" charset="0"/>
          </a:endParaRPr>
        </a:p>
      </dsp:txBody>
      <dsp:txXfrm>
        <a:off x="2873796" y="512043"/>
        <a:ext cx="2611933" cy="1567160"/>
      </dsp:txXfrm>
    </dsp:sp>
    <dsp:sp modelId="{BB291B24-AF42-4533-B85B-215CFE93457A}">
      <dsp:nvSpPr>
        <dsp:cNvPr id="0" name=""/>
        <dsp:cNvSpPr/>
      </dsp:nvSpPr>
      <dsp:spPr>
        <a:xfrm>
          <a:off x="669" y="2340396"/>
          <a:ext cx="2611933" cy="1567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профилактика социально-негативных явлений среди несовершеннолетних и молодежи </a:t>
          </a:r>
          <a:endParaRPr lang="ru-RU" sz="1800" kern="1200" dirty="0"/>
        </a:p>
      </dsp:txBody>
      <dsp:txXfrm>
        <a:off x="669" y="2340396"/>
        <a:ext cx="2611933" cy="1567160"/>
      </dsp:txXfrm>
    </dsp:sp>
    <dsp:sp modelId="{5B2C735E-EBDB-4A43-B336-FA792642C8DA}">
      <dsp:nvSpPr>
        <dsp:cNvPr id="0" name=""/>
        <dsp:cNvSpPr/>
      </dsp:nvSpPr>
      <dsp:spPr>
        <a:xfrm>
          <a:off x="2873796" y="2340396"/>
          <a:ext cx="2611933" cy="156716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выявление, поддержка  и обеспечение самореализации талантливой и социально-активной молодежи</a:t>
          </a:r>
          <a:endParaRPr lang="ru-RU" sz="1800" kern="1200" dirty="0"/>
        </a:p>
      </dsp:txBody>
      <dsp:txXfrm>
        <a:off x="2873796" y="2340396"/>
        <a:ext cx="2611933" cy="156716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F1E2C6-C3A2-47C6-A8BF-4C81CA158A7C}">
      <dsp:nvSpPr>
        <dsp:cNvPr id="0" name=""/>
        <dsp:cNvSpPr/>
      </dsp:nvSpPr>
      <dsp:spPr>
        <a:xfrm>
          <a:off x="741982" y="0"/>
          <a:ext cx="5211762" cy="5211762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5062297-082B-42CD-B18A-D3EA2104F82E}">
      <dsp:nvSpPr>
        <dsp:cNvPr id="0" name=""/>
        <dsp:cNvSpPr/>
      </dsp:nvSpPr>
      <dsp:spPr>
        <a:xfrm>
          <a:off x="1219202" y="2"/>
          <a:ext cx="6415862" cy="116311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Муниципальная программа 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«Доступное жилье» </a:t>
          </a: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2,2</a:t>
          </a: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 </a:t>
          </a: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млн.рублей</a:t>
          </a:r>
          <a:endParaRPr lang="ru-RU" sz="2000" b="1" kern="1200" dirty="0">
            <a:solidFill>
              <a:schemeClr val="tx2">
                <a:lumMod val="75000"/>
              </a:schemeClr>
            </a:solidFill>
            <a:latin typeface="Georgia" pitchFamily="18" charset="0"/>
            <a:cs typeface="Times New Roman" pitchFamily="18" charset="0"/>
          </a:endParaRPr>
        </a:p>
      </dsp:txBody>
      <dsp:txXfrm>
        <a:off x="1219202" y="2"/>
        <a:ext cx="6415862" cy="1163114"/>
      </dsp:txXfrm>
    </dsp:sp>
    <dsp:sp modelId="{0200970B-720F-4BB9-826D-13996D1A24F7}">
      <dsp:nvSpPr>
        <dsp:cNvPr id="0" name=""/>
        <dsp:cNvSpPr/>
      </dsp:nvSpPr>
      <dsp:spPr>
        <a:xfrm>
          <a:off x="0" y="1371603"/>
          <a:ext cx="4977942" cy="8581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Молодым семьям - доступное жилье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0,5 млн. рублей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>
        <a:off x="0" y="1371603"/>
        <a:ext cx="4977942" cy="858108"/>
      </dsp:txXfrm>
    </dsp:sp>
    <dsp:sp modelId="{F53D1980-0252-442B-A235-700824F8DEAC}">
      <dsp:nvSpPr>
        <dsp:cNvPr id="0" name=""/>
        <dsp:cNvSpPr/>
      </dsp:nvSpPr>
      <dsp:spPr>
        <a:xfrm>
          <a:off x="0" y="2362204"/>
          <a:ext cx="4977942" cy="8581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Взносы на  капитальный ремонт жилых помещений муниципального жилищного фонда 1,1 млн.рублей</a:t>
          </a:r>
        </a:p>
      </dsp:txBody>
      <dsp:txXfrm>
        <a:off x="0" y="2362204"/>
        <a:ext cx="4977942" cy="858108"/>
      </dsp:txXfrm>
    </dsp:sp>
    <dsp:sp modelId="{0F6C61A4-0B10-4973-A09B-58C8C92A6E4B}">
      <dsp:nvSpPr>
        <dsp:cNvPr id="0" name=""/>
        <dsp:cNvSpPr/>
      </dsp:nvSpPr>
      <dsp:spPr>
        <a:xfrm>
          <a:off x="0" y="3428996"/>
          <a:ext cx="4977976" cy="85810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baseline="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Снос жилых домов  0,6 </a:t>
          </a:r>
          <a:r>
            <a:rPr lang="ru-RU" sz="1800" b="1" kern="1200" baseline="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млн. рублей</a:t>
          </a:r>
          <a:endParaRPr lang="ru-RU" sz="1800" kern="1200" baseline="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>
        <a:off x="0" y="3428996"/>
        <a:ext cx="4977976" cy="858108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7AD66DB-3CF4-4031-8503-3BBFA02D6176}">
      <dsp:nvSpPr>
        <dsp:cNvPr id="0" name=""/>
        <dsp:cNvSpPr/>
      </dsp:nvSpPr>
      <dsp:spPr>
        <a:xfrm>
          <a:off x="3566159" y="471"/>
          <a:ext cx="5349240" cy="18380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Georgia" pitchFamily="18" charset="0"/>
            </a:rPr>
            <a:t>предоставление субсидии дошкольным образовательным организациям за присмотр и уход за детьми с туберкулезной интоксикацией</a:t>
          </a:r>
          <a:endParaRPr lang="ru-RU" sz="1600" kern="1200" dirty="0"/>
        </a:p>
      </dsp:txBody>
      <dsp:txXfrm>
        <a:off x="3566159" y="471"/>
        <a:ext cx="5349240" cy="1838027"/>
      </dsp:txXfrm>
    </dsp:sp>
    <dsp:sp modelId="{C1482CDE-F5C7-41C6-AEE8-54740149AA3F}">
      <dsp:nvSpPr>
        <dsp:cNvPr id="0" name=""/>
        <dsp:cNvSpPr/>
      </dsp:nvSpPr>
      <dsp:spPr>
        <a:xfrm>
          <a:off x="0" y="471"/>
          <a:ext cx="3566160" cy="1838027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>
        <a:off x="0" y="471"/>
        <a:ext cx="3566160" cy="1838027"/>
      </dsp:txXfrm>
    </dsp:sp>
    <dsp:sp modelId="{213896A1-49AB-4DD2-845E-82A66A0BA04B}">
      <dsp:nvSpPr>
        <dsp:cNvPr id="0" name=""/>
        <dsp:cNvSpPr/>
      </dsp:nvSpPr>
      <dsp:spPr>
        <a:xfrm>
          <a:off x="3454717" y="2022772"/>
          <a:ext cx="5349240" cy="1838027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Georgia" pitchFamily="18" charset="0"/>
            </a:rPr>
            <a:t>единовременные денежные выплаты, компенсация стоимости аренды помещения  врачам поступившим на работу в учреждения здравоохранения, расположенные на территории города Тулуна</a:t>
          </a:r>
          <a:endParaRPr lang="ru-RU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600" kern="1200" dirty="0"/>
        </a:p>
      </dsp:txBody>
      <dsp:txXfrm>
        <a:off x="3454717" y="2022772"/>
        <a:ext cx="5349240" cy="1838027"/>
      </dsp:txXfrm>
    </dsp:sp>
    <dsp:sp modelId="{A35B7D5C-ADDD-45BE-8D4E-A8423523B387}">
      <dsp:nvSpPr>
        <dsp:cNvPr id="0" name=""/>
        <dsp:cNvSpPr/>
      </dsp:nvSpPr>
      <dsp:spPr>
        <a:xfrm>
          <a:off x="0" y="2022301"/>
          <a:ext cx="3566160" cy="1838027"/>
        </a:xfrm>
        <a:prstGeom prst="roundRect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/>
        </a:p>
      </dsp:txBody>
      <dsp:txXfrm>
        <a:off x="0" y="2022301"/>
        <a:ext cx="3566160" cy="1838027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DAA87-BB84-4B3B-88A9-936D123EC303}">
      <dsp:nvSpPr>
        <dsp:cNvPr id="0" name=""/>
        <dsp:cNvSpPr/>
      </dsp:nvSpPr>
      <dsp:spPr>
        <a:xfrm>
          <a:off x="0" y="0"/>
          <a:ext cx="9144000" cy="22288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146A5-95B5-4CF3-AF93-2D97C230513D}">
      <dsp:nvSpPr>
        <dsp:cNvPr id="0" name=""/>
        <dsp:cNvSpPr/>
      </dsp:nvSpPr>
      <dsp:spPr>
        <a:xfrm>
          <a:off x="304796" y="533404"/>
          <a:ext cx="1922134" cy="120911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EDFC2-B16A-4350-94EF-BED4D5B794AF}">
      <dsp:nvSpPr>
        <dsp:cNvPr id="0" name=""/>
        <dsp:cNvSpPr/>
      </dsp:nvSpPr>
      <dsp:spPr>
        <a:xfrm rot="10800000">
          <a:off x="276838" y="2228849"/>
          <a:ext cx="1997749" cy="27241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Поддержка социально ориентированных некоммерческих организаций</a:t>
          </a:r>
          <a:endParaRPr lang="ru-RU" sz="1400" b="1" kern="1200" baseline="0" dirty="0" smtClean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0,5 млн.руб</a:t>
          </a:r>
          <a:r>
            <a:rPr lang="ru-RU" sz="16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</a:p>
      </dsp:txBody>
      <dsp:txXfrm rot="10800000">
        <a:off x="276838" y="2228849"/>
        <a:ext cx="1997749" cy="2724150"/>
      </dsp:txXfrm>
    </dsp:sp>
    <dsp:sp modelId="{F2754E13-4E9F-46C0-ADA4-D1665884E374}">
      <dsp:nvSpPr>
        <dsp:cNvPr id="0" name=""/>
        <dsp:cNvSpPr/>
      </dsp:nvSpPr>
      <dsp:spPr>
        <a:xfrm>
          <a:off x="2438403" y="533396"/>
          <a:ext cx="1997749" cy="1354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9E61A3-1F57-49CD-A92E-3E499C24DA4E}">
      <dsp:nvSpPr>
        <dsp:cNvPr id="0" name=""/>
        <dsp:cNvSpPr/>
      </dsp:nvSpPr>
      <dsp:spPr>
        <a:xfrm rot="10800000">
          <a:off x="2438403" y="2228849"/>
          <a:ext cx="1997749" cy="27241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Открытие информационного кабинета для инвалидов по зрению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0,1 млн.руб.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b="1" kern="1200" dirty="0" smtClean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2438403" y="2228849"/>
        <a:ext cx="1997749" cy="2724150"/>
      </dsp:txXfrm>
    </dsp:sp>
    <dsp:sp modelId="{996D1124-617F-4DF6-B71A-A60FD1ECCE7F}">
      <dsp:nvSpPr>
        <dsp:cNvPr id="0" name=""/>
        <dsp:cNvSpPr/>
      </dsp:nvSpPr>
      <dsp:spPr>
        <a:xfrm>
          <a:off x="4571999" y="533396"/>
          <a:ext cx="1997749" cy="1354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5EAAAA-B960-4987-8B5C-32F0FDA9CB7C}">
      <dsp:nvSpPr>
        <dsp:cNvPr id="0" name=""/>
        <dsp:cNvSpPr/>
      </dsp:nvSpPr>
      <dsp:spPr>
        <a:xfrm rot="10800000">
          <a:off x="4571999" y="2228849"/>
          <a:ext cx="1997749" cy="272415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Проведение мероприятий по профилактике безнадзорности и правонарушений несовершеннолетних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0,2 млн.руб.</a:t>
          </a:r>
          <a:endParaRPr lang="ru-RU" sz="13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4571999" y="2228849"/>
        <a:ext cx="1997749" cy="2724150"/>
      </dsp:txXfrm>
    </dsp:sp>
    <dsp:sp modelId="{800E08E1-4E87-4066-B333-6CEEC85C0DB1}">
      <dsp:nvSpPr>
        <dsp:cNvPr id="0" name=""/>
        <dsp:cNvSpPr/>
      </dsp:nvSpPr>
      <dsp:spPr>
        <a:xfrm>
          <a:off x="6705596" y="522025"/>
          <a:ext cx="1997749" cy="13296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019C02-658A-4C5D-A51A-1C64047A88C8}">
      <dsp:nvSpPr>
        <dsp:cNvPr id="0" name=""/>
        <dsp:cNvSpPr/>
      </dsp:nvSpPr>
      <dsp:spPr>
        <a:xfrm rot="10800000">
          <a:off x="6705596" y="2236259"/>
          <a:ext cx="1997749" cy="271674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Осуществление государственных полномочий по обеспечению деятельности комиссий по делам несовершеннолетних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1,2 млн.руб.</a:t>
          </a:r>
          <a:endParaRPr lang="ru-RU" sz="12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6705596" y="2236259"/>
        <a:ext cx="1997749" cy="271674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DAA87-BB84-4B3B-88A9-936D123EC303}">
      <dsp:nvSpPr>
        <dsp:cNvPr id="0" name=""/>
        <dsp:cNvSpPr/>
      </dsp:nvSpPr>
      <dsp:spPr>
        <a:xfrm>
          <a:off x="0" y="0"/>
          <a:ext cx="9144000" cy="2228850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5B95A4-E396-4C8A-BBEA-54EBEC3D2617}">
      <dsp:nvSpPr>
        <dsp:cNvPr id="0" name=""/>
        <dsp:cNvSpPr/>
      </dsp:nvSpPr>
      <dsp:spPr>
        <a:xfrm>
          <a:off x="609599" y="457207"/>
          <a:ext cx="1451327" cy="1354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5E825-A1F5-40CC-A6A6-85D93DCE7C63}">
      <dsp:nvSpPr>
        <dsp:cNvPr id="0" name=""/>
        <dsp:cNvSpPr/>
      </dsp:nvSpPr>
      <dsp:spPr>
        <a:xfrm rot="10800000">
          <a:off x="304801" y="2035980"/>
          <a:ext cx="1727326" cy="298130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Выплаты денежных вознаграждений Почетным гражданам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0,5 млн.руб</a:t>
          </a: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  <a:endParaRPr lang="ru-RU" sz="16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304801" y="2035980"/>
        <a:ext cx="1727326" cy="2981309"/>
      </dsp:txXfrm>
    </dsp:sp>
    <dsp:sp modelId="{1A0664D2-0B4B-4505-9F0A-F0BB0078AD58}">
      <dsp:nvSpPr>
        <dsp:cNvPr id="0" name=""/>
        <dsp:cNvSpPr/>
      </dsp:nvSpPr>
      <dsp:spPr>
        <a:xfrm>
          <a:off x="2514591" y="457193"/>
          <a:ext cx="1607459" cy="135479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6382F6-074D-4B14-AD74-DF06464276A8}">
      <dsp:nvSpPr>
        <dsp:cNvPr id="0" name=""/>
        <dsp:cNvSpPr/>
      </dsp:nvSpPr>
      <dsp:spPr>
        <a:xfrm rot="10800000">
          <a:off x="2438403" y="2038336"/>
          <a:ext cx="1772592" cy="2914677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4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Льготный проезд студентам, учащимся и гражданам пенсионного возраста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1,6 млн.руб.</a:t>
          </a:r>
          <a:endParaRPr lang="ru-RU" sz="1400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2438403" y="2038336"/>
        <a:ext cx="1772592" cy="2914677"/>
      </dsp:txXfrm>
    </dsp:sp>
    <dsp:sp modelId="{79EF9DE2-D3B0-4C6E-876E-A0ADC5ACA86C}">
      <dsp:nvSpPr>
        <dsp:cNvPr id="0" name=""/>
        <dsp:cNvSpPr/>
      </dsp:nvSpPr>
      <dsp:spPr>
        <a:xfrm>
          <a:off x="4724393" y="457206"/>
          <a:ext cx="1647415" cy="14134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15E44-A19F-4658-B070-43AD1D1BEC6E}">
      <dsp:nvSpPr>
        <dsp:cNvPr id="0" name=""/>
        <dsp:cNvSpPr/>
      </dsp:nvSpPr>
      <dsp:spPr>
        <a:xfrm rot="10800000">
          <a:off x="4748293" y="1990861"/>
          <a:ext cx="1771259" cy="2971802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Бесплатное питание школьников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8</a:t>
          </a:r>
          <a:r>
            <a:rPr 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,3 </a:t>
          </a:r>
          <a:r>
            <a:rPr lang="ru-RU" sz="13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млн.руб.</a:t>
          </a:r>
          <a:endParaRPr lang="ru-RU" sz="13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4748293" y="1990861"/>
        <a:ext cx="1771259" cy="2971802"/>
      </dsp:txXfrm>
    </dsp:sp>
    <dsp:sp modelId="{06E5ACAA-558B-41FB-A9A7-C14E5B7428DF}">
      <dsp:nvSpPr>
        <dsp:cNvPr id="0" name=""/>
        <dsp:cNvSpPr/>
      </dsp:nvSpPr>
      <dsp:spPr>
        <a:xfrm>
          <a:off x="6934206" y="457202"/>
          <a:ext cx="1566104" cy="132969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7E740-AEC2-4714-92BF-1F86198A3684}">
      <dsp:nvSpPr>
        <dsp:cNvPr id="0" name=""/>
        <dsp:cNvSpPr/>
      </dsp:nvSpPr>
      <dsp:spPr>
        <a:xfrm rot="10800000">
          <a:off x="7019673" y="1993374"/>
          <a:ext cx="1661304" cy="2959625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3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Доплата на организацию горячего питания обучающимся кадетских классов  в сумме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0,2 млн.руб.</a:t>
          </a:r>
        </a:p>
      </dsp:txBody>
      <dsp:txXfrm rot="10800000">
        <a:off x="7019673" y="1993374"/>
        <a:ext cx="1661304" cy="2959625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DAA87-BB84-4B3B-88A9-936D123EC303}">
      <dsp:nvSpPr>
        <dsp:cNvPr id="0" name=""/>
        <dsp:cNvSpPr/>
      </dsp:nvSpPr>
      <dsp:spPr>
        <a:xfrm>
          <a:off x="241251" y="0"/>
          <a:ext cx="8356696" cy="212597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9EDB25-788E-4D08-B622-B7F3F73C1E5B}">
      <dsp:nvSpPr>
        <dsp:cNvPr id="0" name=""/>
        <dsp:cNvSpPr/>
      </dsp:nvSpPr>
      <dsp:spPr>
        <a:xfrm>
          <a:off x="4953021" y="381000"/>
          <a:ext cx="2103192" cy="134884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586AE-0B50-4844-AFBE-733F39E1B165}">
      <dsp:nvSpPr>
        <dsp:cNvPr id="0" name=""/>
        <dsp:cNvSpPr/>
      </dsp:nvSpPr>
      <dsp:spPr>
        <a:xfrm rot="10800000">
          <a:off x="4648218" y="1912805"/>
          <a:ext cx="2789188" cy="2811594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Предоставление гражданам субсидии на оплату жилых помещений  и коммунальных услуг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25,8 млн.руб.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4648218" y="1912805"/>
        <a:ext cx="2789188" cy="2811594"/>
      </dsp:txXfrm>
    </dsp:sp>
    <dsp:sp modelId="{BE26ABDF-BFAF-4CDE-8BE6-905B8201E8A6}">
      <dsp:nvSpPr>
        <dsp:cNvPr id="0" name=""/>
        <dsp:cNvSpPr/>
      </dsp:nvSpPr>
      <dsp:spPr>
        <a:xfrm>
          <a:off x="1066823" y="381002"/>
          <a:ext cx="2264516" cy="133875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C8716-E02F-41B5-B2AC-3A45B8B20C63}">
      <dsp:nvSpPr>
        <dsp:cNvPr id="0" name=""/>
        <dsp:cNvSpPr/>
      </dsp:nvSpPr>
      <dsp:spPr>
        <a:xfrm rot="10800000">
          <a:off x="836603" y="1883164"/>
          <a:ext cx="2707505" cy="286306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Субсидии дошкольным образовательным организациям за присмотр и уход за детьми льготной категории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  <a:cs typeface="Times New Roman" pitchFamily="18" charset="0"/>
            </a:rPr>
            <a:t>0,8 млн.руб.</a:t>
          </a:r>
          <a:endParaRPr lang="ru-RU" sz="1600" b="1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836603" y="1883164"/>
        <a:ext cx="2707505" cy="2863069"/>
      </dsp:txXfrm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4E4998-13BE-4CC6-B130-BDA6CC9B992D}">
      <dsp:nvSpPr>
        <dsp:cNvPr id="0" name=""/>
        <dsp:cNvSpPr/>
      </dsp:nvSpPr>
      <dsp:spPr>
        <a:xfrm rot="5400000">
          <a:off x="-148042" y="134244"/>
          <a:ext cx="872024" cy="61041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5400000">
        <a:off x="-148042" y="134244"/>
        <a:ext cx="872024" cy="610417"/>
      </dsp:txXfrm>
    </dsp:sp>
    <dsp:sp modelId="{DD801CB8-32DA-4F7C-8E2A-C904D8BEF624}">
      <dsp:nvSpPr>
        <dsp:cNvPr id="0" name=""/>
        <dsp:cNvSpPr/>
      </dsp:nvSpPr>
      <dsp:spPr>
        <a:xfrm rot="5400000">
          <a:off x="4418154" y="-3830983"/>
          <a:ext cx="566815" cy="8228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«Жилищно-коммунальное хозяйство» 9,5 </a:t>
          </a:r>
          <a:r>
            <a:rPr lang="ru-RU" b="1" kern="1200" dirty="0" err="1" smtClean="0">
              <a:latin typeface="Georgia" pitchFamily="18" charset="0"/>
            </a:rPr>
            <a:t>млн.рублей</a:t>
          </a:r>
          <a:endParaRPr lang="ru-RU" sz="1600" kern="1200" dirty="0"/>
        </a:p>
      </dsp:txBody>
      <dsp:txXfrm rot="5400000">
        <a:off x="4418154" y="-3830983"/>
        <a:ext cx="566815" cy="8228782"/>
      </dsp:txXfrm>
    </dsp:sp>
    <dsp:sp modelId="{C93EB065-A551-4ED1-A60E-85A9FD4F4763}">
      <dsp:nvSpPr>
        <dsp:cNvPr id="0" name=""/>
        <dsp:cNvSpPr/>
      </dsp:nvSpPr>
      <dsp:spPr>
        <a:xfrm rot="5400000">
          <a:off x="-148042" y="886068"/>
          <a:ext cx="872024" cy="610417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5400000">
        <a:off x="-148042" y="886068"/>
        <a:ext cx="872024" cy="610417"/>
      </dsp:txXfrm>
    </dsp:sp>
    <dsp:sp modelId="{ACD4E64C-427D-44E9-B81E-88A705C20D5D}">
      <dsp:nvSpPr>
        <dsp:cNvPr id="0" name=""/>
        <dsp:cNvSpPr/>
      </dsp:nvSpPr>
      <dsp:spPr>
        <a:xfrm rot="5400000">
          <a:off x="4424161" y="-3111376"/>
          <a:ext cx="566815" cy="829774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«Городские  дороги» 27,4 млн.рублей</a:t>
          </a:r>
          <a:endParaRPr lang="ru-RU" sz="1800" kern="1200" dirty="0"/>
        </a:p>
      </dsp:txBody>
      <dsp:txXfrm rot="5400000">
        <a:off x="4424161" y="-3111376"/>
        <a:ext cx="566815" cy="8297740"/>
      </dsp:txXfrm>
    </dsp:sp>
    <dsp:sp modelId="{CB96088D-4755-466B-8958-4A937E07970C}">
      <dsp:nvSpPr>
        <dsp:cNvPr id="0" name=""/>
        <dsp:cNvSpPr/>
      </dsp:nvSpPr>
      <dsp:spPr>
        <a:xfrm rot="5400000">
          <a:off x="-148042" y="1637891"/>
          <a:ext cx="872024" cy="61041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5400000">
        <a:off x="-148042" y="1637891"/>
        <a:ext cx="872024" cy="610417"/>
      </dsp:txXfrm>
    </dsp:sp>
    <dsp:sp modelId="{F936E7DB-410E-4435-B176-705DA151B0AD}">
      <dsp:nvSpPr>
        <dsp:cNvPr id="0" name=""/>
        <dsp:cNvSpPr/>
      </dsp:nvSpPr>
      <dsp:spPr>
        <a:xfrm rot="5400000">
          <a:off x="4424161" y="-2323895"/>
          <a:ext cx="566815" cy="8228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«Охрана окружающей среды» </a:t>
          </a:r>
          <a:r>
            <a:rPr lang="ru-RU" sz="1800" b="1" kern="1200" baseline="0" dirty="0" smtClean="0">
              <a:latin typeface="Georgia" pitchFamily="18" charset="0"/>
            </a:rPr>
            <a:t>2,1 </a:t>
          </a:r>
          <a:r>
            <a:rPr lang="ru-RU" sz="1800" b="1" kern="1200" baseline="0" dirty="0" err="1" smtClean="0">
              <a:latin typeface="Georgia" pitchFamily="18" charset="0"/>
            </a:rPr>
            <a:t>млн.рублей</a:t>
          </a:r>
          <a:endParaRPr lang="ru-RU" sz="1800" b="1" kern="1200" baseline="0" dirty="0">
            <a:latin typeface="Georgia" pitchFamily="18" charset="0"/>
          </a:endParaRPr>
        </a:p>
      </dsp:txBody>
      <dsp:txXfrm rot="5400000">
        <a:off x="4424161" y="-2323895"/>
        <a:ext cx="566815" cy="8228782"/>
      </dsp:txXfrm>
    </dsp:sp>
    <dsp:sp modelId="{8C251E0A-7E5F-48AA-8E80-3F215BB9C355}">
      <dsp:nvSpPr>
        <dsp:cNvPr id="0" name=""/>
        <dsp:cNvSpPr/>
      </dsp:nvSpPr>
      <dsp:spPr>
        <a:xfrm rot="5400000">
          <a:off x="-148042" y="2389714"/>
          <a:ext cx="872024" cy="610417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Georgia" pitchFamily="18" charset="0"/>
          </a:endParaRPr>
        </a:p>
      </dsp:txBody>
      <dsp:txXfrm rot="5400000">
        <a:off x="-148042" y="2389714"/>
        <a:ext cx="872024" cy="610417"/>
      </dsp:txXfrm>
    </dsp:sp>
    <dsp:sp modelId="{333ACBF8-1B98-4898-A2AE-461C979603E5}">
      <dsp:nvSpPr>
        <dsp:cNvPr id="0" name=""/>
        <dsp:cNvSpPr/>
      </dsp:nvSpPr>
      <dsp:spPr>
        <a:xfrm rot="5400000">
          <a:off x="4441400" y="-1557845"/>
          <a:ext cx="566815" cy="8228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«Градостроительство» 0,7 млн.рублей</a:t>
          </a:r>
          <a:endParaRPr lang="ru-RU" sz="1800" b="1" kern="1200" dirty="0"/>
        </a:p>
      </dsp:txBody>
      <dsp:txXfrm rot="5400000">
        <a:off x="4441400" y="-1557845"/>
        <a:ext cx="566815" cy="8228782"/>
      </dsp:txXfrm>
    </dsp:sp>
    <dsp:sp modelId="{FB92DB12-B342-488E-A2A8-BBFEC32DB55F}">
      <dsp:nvSpPr>
        <dsp:cNvPr id="0" name=""/>
        <dsp:cNvSpPr/>
      </dsp:nvSpPr>
      <dsp:spPr>
        <a:xfrm rot="5400000">
          <a:off x="-148042" y="3141537"/>
          <a:ext cx="872024" cy="61041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 dirty="0" smtClean="0">
            <a:latin typeface="Georgia" pitchFamily="18" charset="0"/>
          </a:endParaRPr>
        </a:p>
      </dsp:txBody>
      <dsp:txXfrm rot="5400000">
        <a:off x="-148042" y="3141537"/>
        <a:ext cx="872024" cy="610417"/>
      </dsp:txXfrm>
    </dsp:sp>
    <dsp:sp modelId="{410450D6-6803-4C02-A8F7-F3A548193406}">
      <dsp:nvSpPr>
        <dsp:cNvPr id="0" name=""/>
        <dsp:cNvSpPr/>
      </dsp:nvSpPr>
      <dsp:spPr>
        <a:xfrm rot="5400000">
          <a:off x="4424161" y="-820249"/>
          <a:ext cx="566815" cy="82287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1" kern="1200" dirty="0" smtClean="0">
              <a:latin typeface="Georgia" pitchFamily="18" charset="0"/>
            </a:rPr>
            <a:t>«Транспортное обслуживание населения» 1,3 млн.рублей</a:t>
          </a:r>
          <a:endParaRPr lang="ru-RU" sz="1800" b="1" kern="1200" dirty="0"/>
        </a:p>
      </dsp:txBody>
      <dsp:txXfrm rot="5400000">
        <a:off x="4424161" y="-820249"/>
        <a:ext cx="566815" cy="8228782"/>
      </dsp:txXfrm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088A03-46A9-45F3-B5B8-B910E82965F7}">
      <dsp:nvSpPr>
        <dsp:cNvPr id="0" name=""/>
        <dsp:cNvSpPr/>
      </dsp:nvSpPr>
      <dsp:spPr>
        <a:xfrm>
          <a:off x="0" y="0"/>
          <a:ext cx="8458199" cy="203668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2D3AF7-B8DF-4132-B206-C262FD9AB057}">
      <dsp:nvSpPr>
        <dsp:cNvPr id="0" name=""/>
        <dsp:cNvSpPr/>
      </dsp:nvSpPr>
      <dsp:spPr>
        <a:xfrm>
          <a:off x="2285995" y="304804"/>
          <a:ext cx="1847918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C1A22-8B2D-4007-B34B-E2578D6D1CA4}">
      <dsp:nvSpPr>
        <dsp:cNvPr id="0" name=""/>
        <dsp:cNvSpPr/>
      </dsp:nvSpPr>
      <dsp:spPr>
        <a:xfrm rot="10800000">
          <a:off x="2285995" y="2036683"/>
          <a:ext cx="1847918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Софинансирование</a:t>
          </a:r>
          <a:r>
            <a:rPr lang="ru-RU" sz="1300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мероприятий по капитальному ремонту объектов теплоснабжения, водоснабжения и водоотведения, подготовку объектов коммунальной инфраструктуры  к отопительному сезону </a:t>
          </a:r>
          <a:r>
            <a:rPr lang="ru-RU" sz="13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2,2 млн.руб</a:t>
          </a:r>
          <a:r>
            <a:rPr lang="ru-RU" sz="1300" kern="1200" dirty="0" smtClean="0">
              <a:solidFill>
                <a:schemeClr val="tx2">
                  <a:lumMod val="50000"/>
                </a:schemeClr>
              </a:solidFill>
            </a:rPr>
            <a:t>.</a:t>
          </a:r>
          <a:endParaRPr lang="ru-RU" sz="13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2285995" y="2036683"/>
        <a:ext cx="1847918" cy="2489279"/>
      </dsp:txXfrm>
    </dsp:sp>
    <dsp:sp modelId="{3FABB4ED-C59F-42A6-A798-AD3213ED8317}">
      <dsp:nvSpPr>
        <dsp:cNvPr id="0" name=""/>
        <dsp:cNvSpPr/>
      </dsp:nvSpPr>
      <dsp:spPr>
        <a:xfrm>
          <a:off x="228596" y="304804"/>
          <a:ext cx="1847918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00376D-32F9-406A-A0BC-4B76F69253D7}">
      <dsp:nvSpPr>
        <dsp:cNvPr id="0" name=""/>
        <dsp:cNvSpPr/>
      </dsp:nvSpPr>
      <dsp:spPr>
        <a:xfrm rot="10800000">
          <a:off x="228596" y="2036683"/>
          <a:ext cx="1847918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Содержание уличного освещения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5,6 млн.руб.</a:t>
          </a:r>
          <a:endParaRPr lang="ru-RU" sz="1600" b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 rot="10800000">
        <a:off x="228596" y="2036683"/>
        <a:ext cx="1847918" cy="2489279"/>
      </dsp:txXfrm>
    </dsp:sp>
    <dsp:sp modelId="{8DFDFA44-2C1D-44EA-A9A2-8D56D73BA96B}">
      <dsp:nvSpPr>
        <dsp:cNvPr id="0" name=""/>
        <dsp:cNvSpPr/>
      </dsp:nvSpPr>
      <dsp:spPr>
        <a:xfrm>
          <a:off x="6248394" y="304804"/>
          <a:ext cx="1847918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8F2C8-D3E7-42C0-872D-44325A3DAFA5}">
      <dsp:nvSpPr>
        <dsp:cNvPr id="0" name=""/>
        <dsp:cNvSpPr/>
      </dsp:nvSpPr>
      <dsp:spPr>
        <a:xfrm rot="10800000">
          <a:off x="6324602" y="2036683"/>
          <a:ext cx="1847918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Обрезка деревьев, озеленение города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0,9 млн.руб.</a:t>
          </a:r>
        </a:p>
      </dsp:txBody>
      <dsp:txXfrm rot="10800000">
        <a:off x="6324602" y="2036683"/>
        <a:ext cx="1847918" cy="2489279"/>
      </dsp:txXfrm>
    </dsp:sp>
    <dsp:sp modelId="{B2337D15-4CDD-483E-9E75-222FCC45A5C4}">
      <dsp:nvSpPr>
        <dsp:cNvPr id="0" name=""/>
        <dsp:cNvSpPr/>
      </dsp:nvSpPr>
      <dsp:spPr>
        <a:xfrm>
          <a:off x="4267204" y="304804"/>
          <a:ext cx="1847918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B44B74-0CAC-416B-83BF-586E0FB47E91}">
      <dsp:nvSpPr>
        <dsp:cNvPr id="0" name=""/>
        <dsp:cNvSpPr/>
      </dsp:nvSpPr>
      <dsp:spPr>
        <a:xfrm rot="10800000">
          <a:off x="4267204" y="2036683"/>
          <a:ext cx="1847918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Содержание мест захоронения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0,4 млн.руб.</a:t>
          </a:r>
          <a:endParaRPr lang="ru-RU" sz="1600" b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 rot="10800000">
        <a:off x="4267204" y="2036683"/>
        <a:ext cx="1847918" cy="2489279"/>
      </dsp:txXfrm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D088A03-46A9-45F3-B5B8-B910E82965F7}">
      <dsp:nvSpPr>
        <dsp:cNvPr id="0" name=""/>
        <dsp:cNvSpPr/>
      </dsp:nvSpPr>
      <dsp:spPr>
        <a:xfrm>
          <a:off x="0" y="0"/>
          <a:ext cx="8458199" cy="2036683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BE85ED-D3B4-47DA-B5E9-2660E3622219}">
      <dsp:nvSpPr>
        <dsp:cNvPr id="0" name=""/>
        <dsp:cNvSpPr/>
      </dsp:nvSpPr>
      <dsp:spPr>
        <a:xfrm>
          <a:off x="5715012" y="304804"/>
          <a:ext cx="2484596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E91F5C-EA26-4D0B-914F-CB83FF8DD789}">
      <dsp:nvSpPr>
        <dsp:cNvPr id="0" name=""/>
        <dsp:cNvSpPr/>
      </dsp:nvSpPr>
      <dsp:spPr>
        <a:xfrm rot="10800000">
          <a:off x="5791190" y="2036683"/>
          <a:ext cx="248459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Осуществление областных государственных полномочий в области регулирования тарифов на услуги организаций и в сфере водоснабжения и водоотведения 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0,1 млн.руб.</a:t>
          </a:r>
          <a:endParaRPr lang="ru-RU" sz="1500" b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 rot="10800000">
        <a:off x="5791190" y="2036683"/>
        <a:ext cx="2484596" cy="2489279"/>
      </dsp:txXfrm>
    </dsp:sp>
    <dsp:sp modelId="{B9FF59E7-E732-44EA-A4BA-9949918A8428}">
      <dsp:nvSpPr>
        <dsp:cNvPr id="0" name=""/>
        <dsp:cNvSpPr/>
      </dsp:nvSpPr>
      <dsp:spPr>
        <a:xfrm>
          <a:off x="2986801" y="271557"/>
          <a:ext cx="2484596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91F328-FB11-4090-ACA3-4B802747E118}">
      <dsp:nvSpPr>
        <dsp:cNvPr id="0" name=""/>
        <dsp:cNvSpPr/>
      </dsp:nvSpPr>
      <dsp:spPr>
        <a:xfrm rot="10800000">
          <a:off x="2986801" y="2036683"/>
          <a:ext cx="248459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Актуализация схем теплоснабжения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0,1 млн.руб.</a:t>
          </a:r>
          <a:endParaRPr lang="ru-RU" sz="1500" b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 rot="10800000">
        <a:off x="2986801" y="2036683"/>
        <a:ext cx="2484596" cy="2489279"/>
      </dsp:txXfrm>
    </dsp:sp>
    <dsp:sp modelId="{07257435-A3D8-41D1-A8D7-8E8062675EF6}">
      <dsp:nvSpPr>
        <dsp:cNvPr id="0" name=""/>
        <dsp:cNvSpPr/>
      </dsp:nvSpPr>
      <dsp:spPr>
        <a:xfrm>
          <a:off x="304804" y="228602"/>
          <a:ext cx="2484596" cy="14935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83CF0-DC47-4AD0-9C3F-BF66CB2A389E}">
      <dsp:nvSpPr>
        <dsp:cNvPr id="0" name=""/>
        <dsp:cNvSpPr/>
      </dsp:nvSpPr>
      <dsp:spPr>
        <a:xfrm rot="10800000">
          <a:off x="228601" y="2036683"/>
          <a:ext cx="2484596" cy="2489279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Установка </a:t>
          </a:r>
          <a:r>
            <a:rPr lang="ru-RU" sz="1500" b="1" kern="120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теплосчетчиков</a:t>
          </a:r>
          <a:r>
            <a:rPr lang="ru-RU" sz="15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 в муниципальных учреждениях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0,2 млн.руб.</a:t>
          </a:r>
          <a:endParaRPr lang="ru-RU" sz="1500" b="1" kern="1200" dirty="0">
            <a:solidFill>
              <a:schemeClr val="tx2">
                <a:lumMod val="50000"/>
              </a:schemeClr>
            </a:solidFill>
            <a:latin typeface="Georgia" pitchFamily="18" charset="0"/>
          </a:endParaRPr>
        </a:p>
      </dsp:txBody>
      <dsp:txXfrm rot="10800000">
        <a:off x="228601" y="2036683"/>
        <a:ext cx="2484596" cy="2489279"/>
      </dsp:txXfrm>
    </dsp:sp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8010B62-084D-4CB9-A211-A5A766DBF86F}">
      <dsp:nvSpPr>
        <dsp:cNvPr id="0" name=""/>
        <dsp:cNvSpPr/>
      </dsp:nvSpPr>
      <dsp:spPr>
        <a:xfrm>
          <a:off x="0" y="0"/>
          <a:ext cx="8229599" cy="209169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48FD01-2E0B-43CF-99B6-23FBC214D2A6}">
      <dsp:nvSpPr>
        <dsp:cNvPr id="0" name=""/>
        <dsp:cNvSpPr/>
      </dsp:nvSpPr>
      <dsp:spPr>
        <a:xfrm>
          <a:off x="597093" y="279681"/>
          <a:ext cx="2984304" cy="153232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DD3190-4525-409F-875A-005F9E10D9A6}">
      <dsp:nvSpPr>
        <dsp:cNvPr id="0" name=""/>
        <dsp:cNvSpPr/>
      </dsp:nvSpPr>
      <dsp:spPr>
        <a:xfrm rot="10800000">
          <a:off x="247832" y="2091689"/>
          <a:ext cx="3682826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Georgia" pitchFamily="18" charset="0"/>
            </a:rPr>
            <a:t>Разработка комплексных схем организации дорожного движения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Georgia" pitchFamily="18" charset="0"/>
            </a:rPr>
            <a:t> 0,7 млн.руб.</a:t>
          </a:r>
          <a:endParaRPr lang="ru-RU" sz="2300" kern="1200" dirty="0">
            <a:latin typeface="Georgia" pitchFamily="18" charset="0"/>
          </a:endParaRPr>
        </a:p>
      </dsp:txBody>
      <dsp:txXfrm rot="10800000">
        <a:off x="247832" y="2091689"/>
        <a:ext cx="3682826" cy="2556510"/>
      </dsp:txXfrm>
    </dsp:sp>
    <dsp:sp modelId="{33D10159-7EB1-479E-A178-21D883E57324}">
      <dsp:nvSpPr>
        <dsp:cNvPr id="0" name=""/>
        <dsp:cNvSpPr/>
      </dsp:nvSpPr>
      <dsp:spPr>
        <a:xfrm>
          <a:off x="4965514" y="157567"/>
          <a:ext cx="2349680" cy="177655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0224CE-63C1-44C1-893A-395AC57FA78D}">
      <dsp:nvSpPr>
        <dsp:cNvPr id="0" name=""/>
        <dsp:cNvSpPr/>
      </dsp:nvSpPr>
      <dsp:spPr>
        <a:xfrm rot="10800000">
          <a:off x="4298941" y="2091689"/>
          <a:ext cx="3682826" cy="255651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Georgia" pitchFamily="18" charset="0"/>
              <a:cs typeface="Times New Roman" pitchFamily="18" charset="0"/>
            </a:rPr>
            <a:t>Возмещение расходов на оказание услуг по перевозке пассажиров по социально значимым маршрутам  0,6млн.руб.</a:t>
          </a:r>
          <a:endParaRPr lang="ru-RU" sz="2300" kern="1200" dirty="0">
            <a:latin typeface="Georgia" pitchFamily="18" charset="0"/>
            <a:cs typeface="Times New Roman" pitchFamily="18" charset="0"/>
          </a:endParaRPr>
        </a:p>
      </dsp:txBody>
      <dsp:txXfrm rot="10800000">
        <a:off x="4298941" y="2091689"/>
        <a:ext cx="3682826" cy="255651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0CDDF59-C0E1-4395-AABA-4F2C3CD5D94D}">
      <dsp:nvSpPr>
        <dsp:cNvPr id="0" name=""/>
        <dsp:cNvSpPr/>
      </dsp:nvSpPr>
      <dsp:spPr>
        <a:xfrm rot="5400000">
          <a:off x="-188455" y="192944"/>
          <a:ext cx="1256369" cy="879458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" tIns="635" rIns="635" bIns="635" numCol="1" spcCol="1270" anchor="ctr" anchorCtr="0">
          <a:noAutofit/>
        </a:bodyPr>
        <a:lstStyle/>
        <a:p>
          <a:pPr lvl="0" algn="ctr" defTabSz="44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" kern="1200" baseline="0" dirty="0">
            <a:solidFill>
              <a:schemeClr val="bg1"/>
            </a:solidFill>
          </a:endParaRPr>
        </a:p>
      </dsp:txBody>
      <dsp:txXfrm rot="5400000">
        <a:off x="-188455" y="192944"/>
        <a:ext cx="1256369" cy="879458"/>
      </dsp:txXfrm>
    </dsp:sp>
    <dsp:sp modelId="{ACD98313-D0FC-4616-9F14-EE1A41601049}">
      <dsp:nvSpPr>
        <dsp:cNvPr id="0" name=""/>
        <dsp:cNvSpPr/>
      </dsp:nvSpPr>
      <dsp:spPr>
        <a:xfrm rot="5400000">
          <a:off x="4441645" y="-3557697"/>
          <a:ext cx="816640" cy="7941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baseline="0" dirty="0" smtClean="0"/>
            <a:t>Межбюджетные трансферты </a:t>
          </a:r>
          <a:r>
            <a:rPr lang="ru-RU" sz="1600" kern="1200" baseline="0" dirty="0" smtClean="0"/>
            <a:t>– денежные средства, направляемые из одного уровня бюджетной системы в другой</a:t>
          </a:r>
          <a:endParaRPr lang="ru-RU" sz="1600" kern="1200" baseline="0" dirty="0"/>
        </a:p>
      </dsp:txBody>
      <dsp:txXfrm rot="5400000">
        <a:off x="4441645" y="-3557697"/>
        <a:ext cx="816640" cy="7941013"/>
      </dsp:txXfrm>
    </dsp:sp>
    <dsp:sp modelId="{7B85A9A4-0607-44C3-897F-CFAFA79241FE}">
      <dsp:nvSpPr>
        <dsp:cNvPr id="0" name=""/>
        <dsp:cNvSpPr/>
      </dsp:nvSpPr>
      <dsp:spPr>
        <a:xfrm rot="5400000">
          <a:off x="-188455" y="1392027"/>
          <a:ext cx="1256369" cy="879458"/>
        </a:xfrm>
        <a:prstGeom prst="chevron">
          <a:avLst/>
        </a:prstGeom>
        <a:solidFill>
          <a:schemeClr val="accent3">
            <a:shade val="50000"/>
            <a:hueOff val="133778"/>
            <a:satOff val="-2135"/>
            <a:lumOff val="20553"/>
            <a:alphaOff val="0"/>
          </a:schemeClr>
        </a:solidFill>
        <a:ln w="25400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baseline="0" dirty="0">
            <a:solidFill>
              <a:schemeClr val="bg1"/>
            </a:solidFill>
          </a:endParaRPr>
        </a:p>
      </dsp:txBody>
      <dsp:txXfrm rot="5400000">
        <a:off x="-188455" y="1392027"/>
        <a:ext cx="1256369" cy="879458"/>
      </dsp:txXfrm>
    </dsp:sp>
    <dsp:sp modelId="{106F416B-C929-4D98-8C42-56F427AF446F}">
      <dsp:nvSpPr>
        <dsp:cNvPr id="0" name=""/>
        <dsp:cNvSpPr/>
      </dsp:nvSpPr>
      <dsp:spPr>
        <a:xfrm rot="5400000">
          <a:off x="4363051" y="-2358614"/>
          <a:ext cx="973827" cy="7941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Дотации</a:t>
          </a:r>
          <a:r>
            <a:rPr lang="ru-RU" sz="1600" kern="1200" dirty="0" smtClean="0"/>
            <a:t> – это средства, предоставляемые на безвозмездной и безвозвратной основе без установления направлений и условий их использования.</a:t>
          </a:r>
          <a:endParaRPr lang="ru-RU" sz="1600" kern="1200" dirty="0"/>
        </a:p>
      </dsp:txBody>
      <dsp:txXfrm rot="5400000">
        <a:off x="4363051" y="-2358614"/>
        <a:ext cx="973827" cy="7941013"/>
      </dsp:txXfrm>
    </dsp:sp>
    <dsp:sp modelId="{E07E3F5F-24A3-4872-A4B0-AAADD6B4CF1F}">
      <dsp:nvSpPr>
        <dsp:cNvPr id="0" name=""/>
        <dsp:cNvSpPr/>
      </dsp:nvSpPr>
      <dsp:spPr>
        <a:xfrm rot="5400000">
          <a:off x="-188455" y="2541034"/>
          <a:ext cx="1256369" cy="879458"/>
        </a:xfrm>
        <a:prstGeom prst="chevron">
          <a:avLst/>
        </a:prstGeom>
        <a:solidFill>
          <a:schemeClr val="accent3">
            <a:shade val="50000"/>
            <a:hueOff val="267555"/>
            <a:satOff val="-4269"/>
            <a:lumOff val="41107"/>
            <a:alphaOff val="0"/>
          </a:schemeClr>
        </a:solidFill>
        <a:ln w="25400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baseline="0" dirty="0">
            <a:solidFill>
              <a:schemeClr val="bg1"/>
            </a:solidFill>
          </a:endParaRPr>
        </a:p>
      </dsp:txBody>
      <dsp:txXfrm rot="5400000">
        <a:off x="-188455" y="2541034"/>
        <a:ext cx="1256369" cy="879458"/>
      </dsp:txXfrm>
    </dsp:sp>
    <dsp:sp modelId="{C67884B9-6AF1-4384-8402-49852A5508FF}">
      <dsp:nvSpPr>
        <dsp:cNvPr id="0" name=""/>
        <dsp:cNvSpPr/>
      </dsp:nvSpPr>
      <dsp:spPr>
        <a:xfrm rot="5400000">
          <a:off x="4413128" y="-1209607"/>
          <a:ext cx="873674" cy="7941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/>
            <a:t>Субсидии</a:t>
          </a:r>
          <a:r>
            <a:rPr lang="ru-RU" sz="1600" kern="1200" dirty="0" smtClean="0"/>
            <a:t> – это целевые средства на решение приоритетных задач при условии обязательного участия средств местных бюджетов (например, </a:t>
          </a:r>
          <a:r>
            <a:rPr lang="ru-RU" sz="1600" kern="1200" dirty="0" err="1" smtClean="0"/>
            <a:t>софинансирование</a:t>
          </a:r>
          <a:r>
            <a:rPr lang="ru-RU" sz="1600" kern="1200" dirty="0" smtClean="0"/>
            <a:t> строительства детских садов, ремонта и реконструкции дорог и дворовых территорий)</a:t>
          </a:r>
          <a:endParaRPr lang="ru-RU" sz="1600" kern="1200" dirty="0"/>
        </a:p>
      </dsp:txBody>
      <dsp:txXfrm rot="5400000">
        <a:off x="4413128" y="-1209607"/>
        <a:ext cx="873674" cy="7941013"/>
      </dsp:txXfrm>
    </dsp:sp>
    <dsp:sp modelId="{79B4D6DA-992E-4994-896B-A1A025F6F336}">
      <dsp:nvSpPr>
        <dsp:cNvPr id="0" name=""/>
        <dsp:cNvSpPr/>
      </dsp:nvSpPr>
      <dsp:spPr>
        <a:xfrm rot="5400000">
          <a:off x="-188455" y="3880596"/>
          <a:ext cx="1256369" cy="879458"/>
        </a:xfrm>
        <a:prstGeom prst="chevron">
          <a:avLst/>
        </a:prstGeom>
        <a:solidFill>
          <a:schemeClr val="accent3">
            <a:shade val="50000"/>
            <a:hueOff val="133778"/>
            <a:satOff val="-2135"/>
            <a:lumOff val="20553"/>
            <a:alphaOff val="0"/>
          </a:schemeClr>
        </a:solidFill>
        <a:ln w="25400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5400000">
        <a:off x="-188455" y="3880596"/>
        <a:ext cx="1256369" cy="879458"/>
      </dsp:txXfrm>
    </dsp:sp>
    <dsp:sp modelId="{FA3A4E94-C59D-4D27-9605-C8B3EA224C2F}">
      <dsp:nvSpPr>
        <dsp:cNvPr id="0" name=""/>
        <dsp:cNvSpPr/>
      </dsp:nvSpPr>
      <dsp:spPr>
        <a:xfrm rot="5400000">
          <a:off x="4222573" y="129954"/>
          <a:ext cx="1254783" cy="794101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33778"/>
              <a:satOff val="-2135"/>
              <a:lumOff val="2055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400" b="1" kern="1200" dirty="0" smtClean="0"/>
            <a:t>Субвенции</a:t>
          </a:r>
          <a:r>
            <a:rPr lang="ru-RU" sz="1400" kern="1200" dirty="0" smtClean="0"/>
            <a:t> – это целевые средства на выполнение тех задач и полномочий, которые переданы бюджету городского округа из областного бюджета (например, выплата гражданам субсидий на оплату жилищно-коммунальных расходов, социальная поддержка многодетных и малоимущих семей, заработная плата учителям и воспитателям детских садов)</a:t>
          </a:r>
          <a:endParaRPr lang="ru-RU" sz="1400" kern="1200" dirty="0"/>
        </a:p>
      </dsp:txBody>
      <dsp:txXfrm rot="5400000">
        <a:off x="4222573" y="129954"/>
        <a:ext cx="1254783" cy="7941013"/>
      </dsp:txXfrm>
    </dsp:sp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1911B55-C193-4175-AEB1-32EEDCE8996C}">
      <dsp:nvSpPr>
        <dsp:cNvPr id="0" name=""/>
        <dsp:cNvSpPr/>
      </dsp:nvSpPr>
      <dsp:spPr>
        <a:xfrm>
          <a:off x="0" y="0"/>
          <a:ext cx="8229599" cy="193381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43387D-0FA3-46F8-8F5D-176D894F277B}">
      <dsp:nvSpPr>
        <dsp:cNvPr id="0" name=""/>
        <dsp:cNvSpPr/>
      </dsp:nvSpPr>
      <dsp:spPr>
        <a:xfrm>
          <a:off x="533417" y="152403"/>
          <a:ext cx="3136700" cy="1629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608C83-5D72-4987-909A-830610AB8CBB}">
      <dsp:nvSpPr>
        <dsp:cNvPr id="0" name=""/>
        <dsp:cNvSpPr/>
      </dsp:nvSpPr>
      <dsp:spPr>
        <a:xfrm rot="10800000">
          <a:off x="247832" y="1933813"/>
          <a:ext cx="3682826" cy="2363549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Ликвидация несанкционированных свалок на территории города Тулуна,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приобретение контейнеров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1,5 млн.руб.</a:t>
          </a:r>
          <a:endParaRPr lang="ru-RU" sz="2000" kern="1200" dirty="0">
            <a:solidFill>
              <a:schemeClr val="tx2">
                <a:lumMod val="75000"/>
              </a:schemeClr>
            </a:solidFill>
            <a:latin typeface="Georgia" pitchFamily="18" charset="0"/>
          </a:endParaRPr>
        </a:p>
      </dsp:txBody>
      <dsp:txXfrm rot="10800000">
        <a:off x="247832" y="1933813"/>
        <a:ext cx="3682826" cy="2363549"/>
      </dsp:txXfrm>
    </dsp:sp>
    <dsp:sp modelId="{5BD8791F-DFE8-4A7C-A69C-5FCC62298BFC}">
      <dsp:nvSpPr>
        <dsp:cNvPr id="0" name=""/>
        <dsp:cNvSpPr/>
      </dsp:nvSpPr>
      <dsp:spPr>
        <a:xfrm>
          <a:off x="4648202" y="152403"/>
          <a:ext cx="2984304" cy="162900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BF13BC-A541-4A9E-9C02-214753225DD4}">
      <dsp:nvSpPr>
        <dsp:cNvPr id="0" name=""/>
        <dsp:cNvSpPr/>
      </dsp:nvSpPr>
      <dsp:spPr>
        <a:xfrm rot="10800000">
          <a:off x="4298941" y="1933813"/>
          <a:ext cx="3682826" cy="2363549"/>
        </a:xfrm>
        <a:prstGeom prst="round2SameRect">
          <a:avLst>
            <a:gd name="adj1" fmla="val 10500"/>
            <a:gd name="adj2" fmla="val 0"/>
          </a:avLst>
        </a:prstGeom>
        <a:solidFill>
          <a:schemeClr val="accent6">
            <a:shade val="80000"/>
            <a:hueOff val="-381692"/>
            <a:satOff val="17009"/>
            <a:lumOff val="2377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Осуществление отдельных государственных полномочий в сфере обращения с безнадзорными собаками и кошками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rPr>
            <a:t>0,6 млн.руб.</a:t>
          </a:r>
          <a:endParaRPr lang="ru-RU" sz="2000" kern="1200" dirty="0">
            <a:solidFill>
              <a:schemeClr val="tx2">
                <a:lumMod val="75000"/>
              </a:schemeClr>
            </a:solidFill>
          </a:endParaRPr>
        </a:p>
      </dsp:txBody>
      <dsp:txXfrm rot="10800000">
        <a:off x="4298941" y="1933813"/>
        <a:ext cx="3682826" cy="2363549"/>
      </dsp:txXfrm>
    </dsp:sp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195F8F4-1F9F-4B1A-B2C8-B99FF3E65BBC}">
      <dsp:nvSpPr>
        <dsp:cNvPr id="0" name=""/>
        <dsp:cNvSpPr/>
      </dsp:nvSpPr>
      <dsp:spPr>
        <a:xfrm rot="10800000">
          <a:off x="2184559" y="838203"/>
          <a:ext cx="5472684" cy="3200393"/>
        </a:xfrm>
        <a:prstGeom prst="homePlate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5723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Georgia" pitchFamily="18" charset="0"/>
            </a:rPr>
            <a:t>Внесение изменений в Генеральный план города с последующим внесением изменений в Правила застройки и землепользования</a:t>
          </a:r>
          <a:endParaRPr lang="ru-RU" sz="2600" kern="1200" dirty="0">
            <a:latin typeface="Georgia" pitchFamily="18" charset="0"/>
          </a:endParaRPr>
        </a:p>
      </dsp:txBody>
      <dsp:txXfrm rot="10800000">
        <a:off x="2184559" y="838203"/>
        <a:ext cx="5472684" cy="3200393"/>
      </dsp:txXfrm>
    </dsp:sp>
    <dsp:sp modelId="{9AABB474-A722-4395-9050-72C06FF769AA}">
      <dsp:nvSpPr>
        <dsp:cNvPr id="0" name=""/>
        <dsp:cNvSpPr/>
      </dsp:nvSpPr>
      <dsp:spPr>
        <a:xfrm>
          <a:off x="572356" y="838203"/>
          <a:ext cx="3224406" cy="32003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D8BBB9B-5A10-4385-A2BE-73CA0886A859}">
      <dsp:nvSpPr>
        <dsp:cNvPr id="0" name=""/>
        <dsp:cNvSpPr/>
      </dsp:nvSpPr>
      <dsp:spPr>
        <a:xfrm rot="5400000">
          <a:off x="-329706" y="332138"/>
          <a:ext cx="2198042" cy="153862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/>
        </a:p>
      </dsp:txBody>
      <dsp:txXfrm rot="5400000">
        <a:off x="-329706" y="332138"/>
        <a:ext cx="2198042" cy="1538629"/>
      </dsp:txXfrm>
    </dsp:sp>
    <dsp:sp modelId="{72408C72-52F0-4130-B4BC-7EBFB268EF6C}">
      <dsp:nvSpPr>
        <dsp:cNvPr id="0" name=""/>
        <dsp:cNvSpPr/>
      </dsp:nvSpPr>
      <dsp:spPr>
        <a:xfrm rot="5400000">
          <a:off x="3407751" y="-1866689"/>
          <a:ext cx="1428727" cy="5166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Georgia" pitchFamily="18" charset="0"/>
            </a:rPr>
            <a:t>«Совершенствование механизмов  экономического развития» 2,6 </a:t>
          </a:r>
          <a:r>
            <a:rPr lang="ru-RU" sz="2600" kern="1200" dirty="0" err="1" smtClean="0">
              <a:latin typeface="Georgia" pitchFamily="18" charset="0"/>
            </a:rPr>
            <a:t>млн.руб</a:t>
          </a:r>
          <a:endParaRPr lang="ru-RU" sz="2600" kern="1200" dirty="0"/>
        </a:p>
      </dsp:txBody>
      <dsp:txXfrm rot="5400000">
        <a:off x="3407751" y="-1866689"/>
        <a:ext cx="1428727" cy="5166970"/>
      </dsp:txXfrm>
    </dsp:sp>
    <dsp:sp modelId="{0C6CE33A-B4B4-4490-B682-9727B9146B46}">
      <dsp:nvSpPr>
        <dsp:cNvPr id="0" name=""/>
        <dsp:cNvSpPr/>
      </dsp:nvSpPr>
      <dsp:spPr>
        <a:xfrm rot="5400000">
          <a:off x="-329706" y="2244031"/>
          <a:ext cx="2198042" cy="1538629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200" kern="1200"/>
        </a:p>
      </dsp:txBody>
      <dsp:txXfrm rot="5400000">
        <a:off x="-329706" y="2244031"/>
        <a:ext cx="2198042" cy="1538629"/>
      </dsp:txXfrm>
    </dsp:sp>
    <dsp:sp modelId="{EAE219ED-7693-4522-8948-ED34D9A9FE02}">
      <dsp:nvSpPr>
        <dsp:cNvPr id="0" name=""/>
        <dsp:cNvSpPr/>
      </dsp:nvSpPr>
      <dsp:spPr>
        <a:xfrm rot="5400000">
          <a:off x="3407751" y="45204"/>
          <a:ext cx="1428727" cy="516697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>
              <a:latin typeface="Georgia" pitchFamily="18" charset="0"/>
            </a:rPr>
            <a:t>«Труд» 0,6 млн.руб.</a:t>
          </a:r>
          <a:endParaRPr lang="ru-RU" sz="2600" kern="1200" dirty="0"/>
        </a:p>
      </dsp:txBody>
      <dsp:txXfrm rot="5400000">
        <a:off x="3407751" y="45204"/>
        <a:ext cx="1428727" cy="5166970"/>
      </dsp:txXfrm>
    </dsp:sp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19E0DB-D556-40FB-B8EE-FD976FC2C596}">
      <dsp:nvSpPr>
        <dsp:cNvPr id="0" name=""/>
        <dsp:cNvSpPr/>
      </dsp:nvSpPr>
      <dsp:spPr>
        <a:xfrm>
          <a:off x="0" y="0"/>
          <a:ext cx="4038600" cy="403860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941A7F-47FD-43EB-98DF-C89B6F7808AB}">
      <dsp:nvSpPr>
        <dsp:cNvPr id="0" name=""/>
        <dsp:cNvSpPr/>
      </dsp:nvSpPr>
      <dsp:spPr>
        <a:xfrm>
          <a:off x="2019300" y="0"/>
          <a:ext cx="6210299" cy="4038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i="0" kern="1200" dirty="0" smtClean="0">
              <a:latin typeface="Georgia" pitchFamily="18" charset="0"/>
            </a:rPr>
            <a:t>информационное освещение деятельности исполнительных органов местного самоуправления</a:t>
          </a:r>
          <a:endParaRPr lang="ru-RU" sz="1900" i="0" kern="1200" dirty="0"/>
        </a:p>
      </dsp:txBody>
      <dsp:txXfrm>
        <a:off x="2019300" y="0"/>
        <a:ext cx="6210299" cy="858202"/>
      </dsp:txXfrm>
    </dsp:sp>
    <dsp:sp modelId="{E9F51D21-78DE-454F-B22E-C2DDA0B219B2}">
      <dsp:nvSpPr>
        <dsp:cNvPr id="0" name=""/>
        <dsp:cNvSpPr/>
      </dsp:nvSpPr>
      <dsp:spPr>
        <a:xfrm>
          <a:off x="530066" y="858202"/>
          <a:ext cx="2978467" cy="2978467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E2231-445B-47C9-B0C0-402A2148F4C9}">
      <dsp:nvSpPr>
        <dsp:cNvPr id="0" name=""/>
        <dsp:cNvSpPr/>
      </dsp:nvSpPr>
      <dsp:spPr>
        <a:xfrm>
          <a:off x="2019300" y="858202"/>
          <a:ext cx="6210299" cy="29784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Georgia" pitchFamily="18" charset="0"/>
            </a:rPr>
            <a:t>совершенствование системы учета муниципальной собственности</a:t>
          </a:r>
          <a:endParaRPr lang="ru-RU" sz="1900" kern="1200" dirty="0">
            <a:latin typeface="Georgia" pitchFamily="18" charset="0"/>
          </a:endParaRPr>
        </a:p>
      </dsp:txBody>
      <dsp:txXfrm>
        <a:off x="2019300" y="858202"/>
        <a:ext cx="6210299" cy="858202"/>
      </dsp:txXfrm>
    </dsp:sp>
    <dsp:sp modelId="{C8803913-DC66-436F-B596-C8A80BEEEAF4}">
      <dsp:nvSpPr>
        <dsp:cNvPr id="0" name=""/>
        <dsp:cNvSpPr/>
      </dsp:nvSpPr>
      <dsp:spPr>
        <a:xfrm>
          <a:off x="1060132" y="1716405"/>
          <a:ext cx="1918335" cy="1918335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8085D3-5954-42AE-AF04-82EF2F4A42BB}">
      <dsp:nvSpPr>
        <dsp:cNvPr id="0" name=""/>
        <dsp:cNvSpPr/>
      </dsp:nvSpPr>
      <dsp:spPr>
        <a:xfrm>
          <a:off x="2019300" y="1716405"/>
          <a:ext cx="6210299" cy="191833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Georgia" pitchFamily="18" charset="0"/>
            </a:rPr>
            <a:t>обслуживание муниципального долга</a:t>
          </a:r>
          <a:endParaRPr lang="ru-RU" sz="1900" kern="1200" dirty="0"/>
        </a:p>
      </dsp:txBody>
      <dsp:txXfrm>
        <a:off x="2019300" y="1716405"/>
        <a:ext cx="6210299" cy="858202"/>
      </dsp:txXfrm>
    </dsp:sp>
    <dsp:sp modelId="{D851F238-454E-46F5-A150-C507BCABFB2F}">
      <dsp:nvSpPr>
        <dsp:cNvPr id="0" name=""/>
        <dsp:cNvSpPr/>
      </dsp:nvSpPr>
      <dsp:spPr>
        <a:xfrm>
          <a:off x="1590198" y="2574607"/>
          <a:ext cx="858202" cy="858202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E16896-4A81-4856-989E-DAE2177ACD18}">
      <dsp:nvSpPr>
        <dsp:cNvPr id="0" name=""/>
        <dsp:cNvSpPr/>
      </dsp:nvSpPr>
      <dsp:spPr>
        <a:xfrm>
          <a:off x="2019300" y="2574607"/>
          <a:ext cx="6210299" cy="85820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>
              <a:latin typeface="Georgia" pitchFamily="18" charset="0"/>
            </a:rPr>
            <a:t>поддержка начинающих предпринимателей – гранты на создание  собственного бизнеса</a:t>
          </a:r>
          <a:endParaRPr lang="ru-RU" sz="1900" kern="1200" dirty="0">
            <a:latin typeface="Georgia" pitchFamily="18" charset="0"/>
          </a:endParaRPr>
        </a:p>
      </dsp:txBody>
      <dsp:txXfrm>
        <a:off x="2019300" y="2574607"/>
        <a:ext cx="6210299" cy="858202"/>
      </dsp:txXfrm>
    </dsp:sp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352ED9E-0D10-4671-ABC5-CF8652E8ED37}">
      <dsp:nvSpPr>
        <dsp:cNvPr id="0" name=""/>
        <dsp:cNvSpPr/>
      </dsp:nvSpPr>
      <dsp:spPr>
        <a:xfrm>
          <a:off x="0" y="0"/>
          <a:ext cx="8077200" cy="2160270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99FE79-F775-432D-B393-41647042358F}">
      <dsp:nvSpPr>
        <dsp:cNvPr id="0" name=""/>
        <dsp:cNvSpPr/>
      </dsp:nvSpPr>
      <dsp:spPr>
        <a:xfrm>
          <a:off x="340318" y="288036"/>
          <a:ext cx="2042944" cy="1584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7981C-A0EE-4007-A602-2A271F40156C}">
      <dsp:nvSpPr>
        <dsp:cNvPr id="0" name=""/>
        <dsp:cNvSpPr/>
      </dsp:nvSpPr>
      <dsp:spPr>
        <a:xfrm rot="10800000">
          <a:off x="245890" y="2160269"/>
          <a:ext cx="2231799" cy="264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осуществление отдельных  областных государственных полномочий в сфере труда</a:t>
          </a:r>
          <a:endParaRPr lang="ru-RU" sz="1800" kern="1200" dirty="0">
            <a:latin typeface="Georgia" pitchFamily="18" charset="0"/>
          </a:endParaRPr>
        </a:p>
      </dsp:txBody>
      <dsp:txXfrm rot="10800000">
        <a:off x="245890" y="2160269"/>
        <a:ext cx="2231799" cy="2640330"/>
      </dsp:txXfrm>
    </dsp:sp>
    <dsp:sp modelId="{694B2645-54F7-44CA-9BA6-D33F1A9DA9D7}">
      <dsp:nvSpPr>
        <dsp:cNvPr id="0" name=""/>
        <dsp:cNvSpPr/>
      </dsp:nvSpPr>
      <dsp:spPr>
        <a:xfrm>
          <a:off x="3100016" y="288036"/>
          <a:ext cx="1433507" cy="1584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CF9AF4-4A51-4068-8963-1DB6AC6B22E9}">
      <dsp:nvSpPr>
        <dsp:cNvPr id="0" name=""/>
        <dsp:cNvSpPr/>
      </dsp:nvSpPr>
      <dsp:spPr>
        <a:xfrm rot="10800000">
          <a:off x="2700870" y="2160269"/>
          <a:ext cx="2231799" cy="264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изготовление печатной продукции о нормативных требованиях по охране труда</a:t>
          </a:r>
          <a:endParaRPr lang="ru-RU" sz="1800" kern="1200" dirty="0">
            <a:latin typeface="Georgia" pitchFamily="18" charset="0"/>
          </a:endParaRPr>
        </a:p>
      </dsp:txBody>
      <dsp:txXfrm rot="10800000">
        <a:off x="2700870" y="2160269"/>
        <a:ext cx="2231799" cy="2640330"/>
      </dsp:txXfrm>
    </dsp:sp>
    <dsp:sp modelId="{B0B6DFC2-AED4-4282-8683-895BDFD7D80B}">
      <dsp:nvSpPr>
        <dsp:cNvPr id="0" name=""/>
        <dsp:cNvSpPr/>
      </dsp:nvSpPr>
      <dsp:spPr>
        <a:xfrm>
          <a:off x="5155850" y="533404"/>
          <a:ext cx="2675459" cy="109346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A58BE9-4EE7-40B6-ADA7-B821C5C2BD0F}">
      <dsp:nvSpPr>
        <dsp:cNvPr id="0" name=""/>
        <dsp:cNvSpPr/>
      </dsp:nvSpPr>
      <dsp:spPr>
        <a:xfrm rot="10800000">
          <a:off x="5377679" y="2160269"/>
          <a:ext cx="2231799" cy="2640330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проведение конкурсов в сфере охраны труда </a:t>
          </a:r>
          <a:endParaRPr lang="ru-RU" sz="1800" kern="1200" dirty="0">
            <a:latin typeface="Georgia" pitchFamily="18" charset="0"/>
          </a:endParaRPr>
        </a:p>
      </dsp:txBody>
      <dsp:txXfrm rot="10800000">
        <a:off x="5377679" y="2160269"/>
        <a:ext cx="2231799" cy="2640330"/>
      </dsp:txXfrm>
    </dsp:sp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F5DBAF-51E5-46E6-9D1B-895EF88577A3}">
      <dsp:nvSpPr>
        <dsp:cNvPr id="0" name=""/>
        <dsp:cNvSpPr/>
      </dsp:nvSpPr>
      <dsp:spPr>
        <a:xfrm>
          <a:off x="0" y="115261"/>
          <a:ext cx="7086599" cy="52330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8F9E87B-E156-41A7-88B2-61367C3C9F0F}">
      <dsp:nvSpPr>
        <dsp:cNvPr id="0" name=""/>
        <dsp:cNvSpPr/>
      </dsp:nvSpPr>
      <dsp:spPr>
        <a:xfrm>
          <a:off x="350732" y="27206"/>
          <a:ext cx="6735867" cy="72834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itchFamily="18" charset="0"/>
            </a:rPr>
            <a:t>Резервный фонд 0,4 млн.рублей</a:t>
          </a:r>
          <a:endParaRPr lang="ru-RU" sz="2000" kern="1200" dirty="0">
            <a:latin typeface="Georgia" pitchFamily="18" charset="0"/>
          </a:endParaRPr>
        </a:p>
      </dsp:txBody>
      <dsp:txXfrm>
        <a:off x="350732" y="27206"/>
        <a:ext cx="6735867" cy="728346"/>
      </dsp:txXfrm>
    </dsp:sp>
    <dsp:sp modelId="{D6E7E437-167C-4CF1-B988-3198D46798E2}">
      <dsp:nvSpPr>
        <dsp:cNvPr id="0" name=""/>
        <dsp:cNvSpPr/>
      </dsp:nvSpPr>
      <dsp:spPr>
        <a:xfrm>
          <a:off x="0" y="1133508"/>
          <a:ext cx="7086599" cy="6823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8B8743-4C42-452E-807D-29D88D47243C}">
      <dsp:nvSpPr>
        <dsp:cNvPr id="0" name=""/>
        <dsp:cNvSpPr/>
      </dsp:nvSpPr>
      <dsp:spPr>
        <a:xfrm>
          <a:off x="346959" y="1129930"/>
          <a:ext cx="6739640" cy="66050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Georgia" pitchFamily="18" charset="0"/>
            </a:rPr>
            <a:t>Обеспечение деятельности административной комиссии  0,6 млн.рублей</a:t>
          </a:r>
          <a:endParaRPr lang="ru-RU" sz="2000" kern="1200" dirty="0">
            <a:latin typeface="Georgia" pitchFamily="18" charset="0"/>
          </a:endParaRPr>
        </a:p>
      </dsp:txBody>
      <dsp:txXfrm>
        <a:off x="346959" y="1129930"/>
        <a:ext cx="6739640" cy="660507"/>
      </dsp:txXfrm>
    </dsp:sp>
    <dsp:sp modelId="{1D318678-ABE9-4CD7-B4D0-799C2ACF79AA}">
      <dsp:nvSpPr>
        <dsp:cNvPr id="0" name=""/>
        <dsp:cNvSpPr/>
      </dsp:nvSpPr>
      <dsp:spPr>
        <a:xfrm>
          <a:off x="0" y="2514600"/>
          <a:ext cx="7086599" cy="836776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C7F21F-3EA3-40F5-BEC7-8A32B8B6238B}">
      <dsp:nvSpPr>
        <dsp:cNvPr id="0" name=""/>
        <dsp:cNvSpPr/>
      </dsp:nvSpPr>
      <dsp:spPr>
        <a:xfrm>
          <a:off x="304802" y="2514600"/>
          <a:ext cx="6747173" cy="7750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7500" tIns="0" rIns="1875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Georgia" pitchFamily="18" charset="0"/>
            </a:rPr>
            <a:t>профилактика  правонарушений и  ликвидация последствий чрезвычайных ситуаций 0,3 млн.рублей</a:t>
          </a:r>
          <a:endParaRPr lang="ru-RU" sz="1800" kern="1200" dirty="0">
            <a:latin typeface="Georgia" pitchFamily="18" charset="0"/>
          </a:endParaRPr>
        </a:p>
      </dsp:txBody>
      <dsp:txXfrm>
        <a:off x="304802" y="2514600"/>
        <a:ext cx="6747173" cy="77506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FA7EF2A-70E0-48FF-B83E-A357571033F2}">
      <dsp:nvSpPr>
        <dsp:cNvPr id="0" name=""/>
        <dsp:cNvSpPr/>
      </dsp:nvSpPr>
      <dsp:spPr>
        <a:xfrm rot="10800000">
          <a:off x="609602" y="1273"/>
          <a:ext cx="7543795" cy="1183625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52" tIns="76200" rIns="14224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обеспечение выплаты заработной платы с начислениями работникам муниципальных учреждений - 539,3 млн.рублей.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09602" y="1273"/>
        <a:ext cx="7543795" cy="1183625"/>
      </dsp:txXfrm>
    </dsp:sp>
    <dsp:sp modelId="{7BC84AEE-F1AF-46D2-9AD8-99B5A8775BC6}">
      <dsp:nvSpPr>
        <dsp:cNvPr id="0" name=""/>
        <dsp:cNvSpPr/>
      </dsp:nvSpPr>
      <dsp:spPr>
        <a:xfrm>
          <a:off x="318785" y="178519"/>
          <a:ext cx="824205" cy="824205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524B1-D7F8-4423-B671-0A93B446D400}">
      <dsp:nvSpPr>
        <dsp:cNvPr id="0" name=""/>
        <dsp:cNvSpPr/>
      </dsp:nvSpPr>
      <dsp:spPr>
        <a:xfrm rot="10800000">
          <a:off x="609602" y="1430930"/>
          <a:ext cx="7543795" cy="824205"/>
        </a:xfrm>
        <a:prstGeom prst="homePlat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52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исполнение судебных решений по отношению к муниципальному образованию – 4,1 млн.рублей.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09602" y="1430930"/>
        <a:ext cx="7543795" cy="824205"/>
      </dsp:txXfrm>
    </dsp:sp>
    <dsp:sp modelId="{6BCC7FF6-9713-48C8-A149-E06AB70D2EF1}">
      <dsp:nvSpPr>
        <dsp:cNvPr id="0" name=""/>
        <dsp:cNvSpPr/>
      </dsp:nvSpPr>
      <dsp:spPr>
        <a:xfrm>
          <a:off x="318785" y="1412195"/>
          <a:ext cx="824205" cy="824205"/>
        </a:xfrm>
        <a:prstGeom prst="ellipse">
          <a:avLst/>
        </a:prstGeom>
        <a:solidFill>
          <a:schemeClr val="accent3">
            <a:tint val="50000"/>
            <a:hueOff val="3584065"/>
            <a:satOff val="-4703"/>
            <a:lumOff val="-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E2FE5-FEB9-44AF-8479-FFABCA0F3238}">
      <dsp:nvSpPr>
        <dsp:cNvPr id="0" name=""/>
        <dsp:cNvSpPr/>
      </dsp:nvSpPr>
      <dsp:spPr>
        <a:xfrm rot="10800000">
          <a:off x="609602" y="2501167"/>
          <a:ext cx="7543795" cy="824205"/>
        </a:xfrm>
        <a:prstGeom prst="homePlat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52" tIns="64770" rIns="120904" bIns="6477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Times New Roman" pitchFamily="18" charset="0"/>
              <a:cs typeface="Times New Roman" pitchFamily="18" charset="0"/>
            </a:rPr>
            <a:t>исполнение публичных нормативных обязательств и мер социальной поддержки за счет средств местного бюджета  - 7,4 млн.рублей.</a:t>
          </a:r>
          <a:endParaRPr lang="ru-RU" sz="17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09602" y="2501167"/>
        <a:ext cx="7543795" cy="824205"/>
      </dsp:txXfrm>
    </dsp:sp>
    <dsp:sp modelId="{43B60CE3-8BB2-4A81-8011-0C735DED7070}">
      <dsp:nvSpPr>
        <dsp:cNvPr id="0" name=""/>
        <dsp:cNvSpPr/>
      </dsp:nvSpPr>
      <dsp:spPr>
        <a:xfrm>
          <a:off x="314821" y="2484501"/>
          <a:ext cx="824205" cy="824205"/>
        </a:xfrm>
        <a:prstGeom prst="ellipse">
          <a:avLst/>
        </a:prstGeom>
        <a:solidFill>
          <a:schemeClr val="accent3">
            <a:tint val="50000"/>
            <a:hueOff val="7168130"/>
            <a:satOff val="-9405"/>
            <a:lumOff val="-9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7BB39-59EA-4B14-8FEE-0FD85509808F}">
      <dsp:nvSpPr>
        <dsp:cNvPr id="0" name=""/>
        <dsp:cNvSpPr/>
      </dsp:nvSpPr>
      <dsp:spPr>
        <a:xfrm rot="10800000">
          <a:off x="609602" y="3571404"/>
          <a:ext cx="7543795" cy="1075522"/>
        </a:xfrm>
        <a:prstGeom prst="homePlat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3452" tIns="68580" rIns="128016" bIns="6858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обеспечение необходимого объема </a:t>
          </a:r>
          <a:r>
            <a:rPr lang="ru-RU" sz="1800" b="1" kern="1200" dirty="0" err="1" smtClean="0">
              <a:latin typeface="Times New Roman" pitchFamily="18" charset="0"/>
              <a:cs typeface="Times New Roman" pitchFamily="18" charset="0"/>
            </a:rPr>
            <a:t>софинансирования</a:t>
          </a:r>
          <a:r>
            <a:rPr lang="ru-RU" sz="1800" b="1" kern="1200" dirty="0" smtClean="0">
              <a:latin typeface="Times New Roman" pitchFamily="18" charset="0"/>
              <a:cs typeface="Times New Roman" pitchFamily="18" charset="0"/>
            </a:rPr>
            <a:t> за счет средств местного бюджета с целью привлечения средств из областного бюджета - 12,5 млн. рублей.</a:t>
          </a:r>
          <a:endParaRPr lang="ru-RU" sz="1800" b="1" kern="1200" dirty="0">
            <a:latin typeface="Times New Roman" pitchFamily="18" charset="0"/>
            <a:cs typeface="Times New Roman" pitchFamily="18" charset="0"/>
          </a:endParaRPr>
        </a:p>
      </dsp:txBody>
      <dsp:txXfrm rot="10800000">
        <a:off x="609602" y="3571404"/>
        <a:ext cx="7543795" cy="1075522"/>
      </dsp:txXfrm>
    </dsp:sp>
    <dsp:sp modelId="{BAF23019-5FAD-41CE-8A26-C11571543D33}">
      <dsp:nvSpPr>
        <dsp:cNvPr id="0" name=""/>
        <dsp:cNvSpPr/>
      </dsp:nvSpPr>
      <dsp:spPr>
        <a:xfrm>
          <a:off x="314821" y="3673630"/>
          <a:ext cx="824205" cy="824205"/>
        </a:xfrm>
        <a:prstGeom prst="ellipse">
          <a:avLst/>
        </a:prstGeom>
        <a:solidFill>
          <a:schemeClr val="accent3">
            <a:tint val="50000"/>
            <a:hueOff val="10752195"/>
            <a:satOff val="-14108"/>
            <a:lumOff val="-13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DAA87-BB84-4B3B-88A9-936D123EC303}">
      <dsp:nvSpPr>
        <dsp:cNvPr id="0" name=""/>
        <dsp:cNvSpPr/>
      </dsp:nvSpPr>
      <dsp:spPr>
        <a:xfrm>
          <a:off x="0" y="0"/>
          <a:ext cx="9067799" cy="205739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146A5-95B5-4CF3-AF93-2D97C230513D}">
      <dsp:nvSpPr>
        <dsp:cNvPr id="0" name=""/>
        <dsp:cNvSpPr/>
      </dsp:nvSpPr>
      <dsp:spPr>
        <a:xfrm>
          <a:off x="441283" y="157655"/>
          <a:ext cx="2325167" cy="17420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EDFC2-B16A-4350-94EF-BED4D5B794AF}">
      <dsp:nvSpPr>
        <dsp:cNvPr id="0" name=""/>
        <dsp:cNvSpPr/>
      </dsp:nvSpPr>
      <dsp:spPr>
        <a:xfrm rot="10800000">
          <a:off x="272033" y="2057399"/>
          <a:ext cx="266366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«Образование»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484 </a:t>
          </a:r>
          <a:r>
            <a:rPr lang="ru-RU" sz="2000" b="1" kern="1200" baseline="0" dirty="0" err="1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млн.руб</a:t>
          </a: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 </a:t>
          </a:r>
        </a:p>
      </dsp:txBody>
      <dsp:txXfrm rot="10800000">
        <a:off x="272033" y="2057399"/>
        <a:ext cx="2663666" cy="2514600"/>
      </dsp:txXfrm>
    </dsp:sp>
    <dsp:sp modelId="{1C5B95A4-E396-4C8A-BBEA-54EBEC3D2617}">
      <dsp:nvSpPr>
        <dsp:cNvPr id="0" name=""/>
        <dsp:cNvSpPr/>
      </dsp:nvSpPr>
      <dsp:spPr>
        <a:xfrm>
          <a:off x="3202066" y="157655"/>
          <a:ext cx="2663666" cy="17420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5E825-A1F5-40CC-A6A6-85D93DCE7C63}">
      <dsp:nvSpPr>
        <dsp:cNvPr id="0" name=""/>
        <dsp:cNvSpPr/>
      </dsp:nvSpPr>
      <dsp:spPr>
        <a:xfrm rot="10800000">
          <a:off x="3163976" y="2057399"/>
          <a:ext cx="266366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«Культура»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34 млн.руб.</a:t>
          </a:r>
          <a:endParaRPr lang="ru-RU" sz="2000" b="1" kern="1200" baseline="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3163976" y="2057399"/>
        <a:ext cx="2663666" cy="2514600"/>
      </dsp:txXfrm>
    </dsp:sp>
    <dsp:sp modelId="{E07CCC36-CF58-461B-99F8-BC773C55B2E2}">
      <dsp:nvSpPr>
        <dsp:cNvPr id="0" name=""/>
        <dsp:cNvSpPr/>
      </dsp:nvSpPr>
      <dsp:spPr>
        <a:xfrm>
          <a:off x="6132099" y="157655"/>
          <a:ext cx="2663666" cy="174208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BE8D-2C20-4168-B255-39DD507F0123}">
      <dsp:nvSpPr>
        <dsp:cNvPr id="0" name=""/>
        <dsp:cNvSpPr/>
      </dsp:nvSpPr>
      <dsp:spPr>
        <a:xfrm rot="10800000">
          <a:off x="6132099" y="2057399"/>
          <a:ext cx="2663666" cy="25146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«Физическая культура и спорт»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14 млн.руб. </a:t>
          </a:r>
        </a:p>
      </dsp:txBody>
      <dsp:txXfrm rot="10800000">
        <a:off x="6132099" y="2057399"/>
        <a:ext cx="2663666" cy="25146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ABDAA87-BB84-4B3B-88A9-936D123EC303}">
      <dsp:nvSpPr>
        <dsp:cNvPr id="0" name=""/>
        <dsp:cNvSpPr/>
      </dsp:nvSpPr>
      <dsp:spPr>
        <a:xfrm>
          <a:off x="0" y="0"/>
          <a:ext cx="8991600" cy="1988819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146A5-95B5-4CF3-AF93-2D97C230513D}">
      <dsp:nvSpPr>
        <dsp:cNvPr id="0" name=""/>
        <dsp:cNvSpPr/>
      </dsp:nvSpPr>
      <dsp:spPr>
        <a:xfrm>
          <a:off x="397045" y="228597"/>
          <a:ext cx="1714811" cy="15316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DEDFC2-B16A-4350-94EF-BED4D5B794AF}">
      <dsp:nvSpPr>
        <dsp:cNvPr id="0" name=""/>
        <dsp:cNvSpPr/>
      </dsp:nvSpPr>
      <dsp:spPr>
        <a:xfrm rot="10800000">
          <a:off x="272224" y="1988819"/>
          <a:ext cx="1964453" cy="24307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«Молодежь»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0,3 млн.руб.</a:t>
          </a:r>
        </a:p>
      </dsp:txBody>
      <dsp:txXfrm rot="10800000">
        <a:off x="272224" y="1988819"/>
        <a:ext cx="1964453" cy="2430780"/>
      </dsp:txXfrm>
    </dsp:sp>
    <dsp:sp modelId="{1C5B95A4-E396-4C8A-BBEA-54EBEC3D2617}">
      <dsp:nvSpPr>
        <dsp:cNvPr id="0" name=""/>
        <dsp:cNvSpPr/>
      </dsp:nvSpPr>
      <dsp:spPr>
        <a:xfrm>
          <a:off x="2433123" y="152399"/>
          <a:ext cx="1964453" cy="16840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E5E825-A1F5-40CC-A6A6-85D93DCE7C63}">
      <dsp:nvSpPr>
        <dsp:cNvPr id="0" name=""/>
        <dsp:cNvSpPr/>
      </dsp:nvSpPr>
      <dsp:spPr>
        <a:xfrm rot="10800000">
          <a:off x="2433123" y="1988819"/>
          <a:ext cx="1964453" cy="24307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«Доступное жилье»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2,2 млн.руб</a:t>
          </a:r>
          <a:r>
            <a:rPr lang="ru-RU" sz="1600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.</a:t>
          </a:r>
          <a:endParaRPr lang="ru-RU" sz="1600" kern="1200" dirty="0">
            <a:solidFill>
              <a:schemeClr val="tx2">
                <a:lumMod val="50000"/>
              </a:schemeClr>
            </a:solidFill>
          </a:endParaRPr>
        </a:p>
      </dsp:txBody>
      <dsp:txXfrm rot="10800000">
        <a:off x="2433123" y="1988819"/>
        <a:ext cx="1964453" cy="2430780"/>
      </dsp:txXfrm>
    </dsp:sp>
    <dsp:sp modelId="{E07CCC36-CF58-461B-99F8-BC773C55B2E2}">
      <dsp:nvSpPr>
        <dsp:cNvPr id="0" name=""/>
        <dsp:cNvSpPr/>
      </dsp:nvSpPr>
      <dsp:spPr>
        <a:xfrm>
          <a:off x="4594022" y="152399"/>
          <a:ext cx="1964453" cy="168402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36BE8D-2C20-4168-B255-39DD507F0123}">
      <dsp:nvSpPr>
        <dsp:cNvPr id="0" name=""/>
        <dsp:cNvSpPr/>
      </dsp:nvSpPr>
      <dsp:spPr>
        <a:xfrm rot="10800000">
          <a:off x="4594022" y="1988819"/>
          <a:ext cx="1964453" cy="24307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«Охрана здоровья»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1,3 млн.руб.</a:t>
          </a:r>
        </a:p>
      </dsp:txBody>
      <dsp:txXfrm rot="10800000">
        <a:off x="4594022" y="1988819"/>
        <a:ext cx="1964453" cy="2430780"/>
      </dsp:txXfrm>
    </dsp:sp>
    <dsp:sp modelId="{ACEDA751-D1AA-4362-B52F-B51109D9BCDC}">
      <dsp:nvSpPr>
        <dsp:cNvPr id="0" name=""/>
        <dsp:cNvSpPr/>
      </dsp:nvSpPr>
      <dsp:spPr>
        <a:xfrm>
          <a:off x="6754921" y="265175"/>
          <a:ext cx="1964453" cy="145846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E997F2-5C01-4F16-8E94-A2C44F9326EE}">
      <dsp:nvSpPr>
        <dsp:cNvPr id="0" name=""/>
        <dsp:cNvSpPr/>
      </dsp:nvSpPr>
      <dsp:spPr>
        <a:xfrm rot="10800000">
          <a:off x="6754921" y="1988819"/>
          <a:ext cx="1964453" cy="2430780"/>
        </a:xfrm>
        <a:prstGeom prst="round2SameRect">
          <a:avLst>
            <a:gd name="adj1" fmla="val 10500"/>
            <a:gd name="adj2" fmla="val 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«Поддержка граждан и некоммерческих организаций»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2">
                  <a:lumMod val="50000"/>
                </a:schemeClr>
              </a:solidFill>
              <a:latin typeface="Georgia" pitchFamily="18" charset="0"/>
            </a:rPr>
            <a:t>39,2 млн.руб. </a:t>
          </a:r>
        </a:p>
      </dsp:txBody>
      <dsp:txXfrm rot="10800000">
        <a:off x="6754921" y="1988819"/>
        <a:ext cx="1964453" cy="243078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4E4998-13BE-4CC6-B130-BDA6CC9B992D}">
      <dsp:nvSpPr>
        <dsp:cNvPr id="0" name=""/>
        <dsp:cNvSpPr/>
      </dsp:nvSpPr>
      <dsp:spPr>
        <a:xfrm rot="5400000">
          <a:off x="-223595" y="217380"/>
          <a:ext cx="1423674" cy="996572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223595" y="217380"/>
        <a:ext cx="1423674" cy="996572"/>
      </dsp:txXfrm>
    </dsp:sp>
    <dsp:sp modelId="{DD801CB8-32DA-4F7C-8E2A-C904D8BEF624}">
      <dsp:nvSpPr>
        <dsp:cNvPr id="0" name=""/>
        <dsp:cNvSpPr/>
      </dsp:nvSpPr>
      <dsp:spPr>
        <a:xfrm rot="5400000">
          <a:off x="2917647" y="-1934619"/>
          <a:ext cx="925388" cy="47946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Georgia" pitchFamily="18" charset="0"/>
            </a:rPr>
            <a:t>Основное мероприятие «Библиотечное обслуживание населения»                          11 </a:t>
          </a:r>
          <a:r>
            <a:rPr lang="ru-RU" sz="1600" b="1" kern="1200" dirty="0" err="1" smtClean="0">
              <a:latin typeface="Georgia" pitchFamily="18" charset="0"/>
            </a:rPr>
            <a:t>млн.рублей</a:t>
          </a:r>
          <a:r>
            <a:rPr lang="ru-RU" sz="1600" b="1" kern="1200" dirty="0" smtClean="0">
              <a:latin typeface="Georgia" pitchFamily="18" charset="0"/>
            </a:rPr>
            <a:t>   </a:t>
          </a:r>
          <a:endParaRPr lang="ru-RU" sz="1600" kern="1200" dirty="0"/>
        </a:p>
      </dsp:txBody>
      <dsp:txXfrm rot="5400000">
        <a:off x="2917647" y="-1934619"/>
        <a:ext cx="925388" cy="4794627"/>
      </dsp:txXfrm>
    </dsp:sp>
    <dsp:sp modelId="{C93EB065-A551-4ED1-A60E-85A9FD4F4763}">
      <dsp:nvSpPr>
        <dsp:cNvPr id="0" name=""/>
        <dsp:cNvSpPr/>
      </dsp:nvSpPr>
      <dsp:spPr>
        <a:xfrm rot="5400000">
          <a:off x="-223595" y="1444813"/>
          <a:ext cx="1423674" cy="996572"/>
        </a:xfrm>
        <a:prstGeom prst="chevron">
          <a:avLst/>
        </a:prstGeom>
        <a:solidFill>
          <a:schemeClr val="accent3">
            <a:shade val="50000"/>
            <a:hueOff val="178370"/>
            <a:satOff val="-2846"/>
            <a:lumOff val="27405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223595" y="1444813"/>
        <a:ext cx="1423674" cy="996572"/>
      </dsp:txXfrm>
    </dsp:sp>
    <dsp:sp modelId="{ACD4E64C-427D-44E9-B81E-88A705C20D5D}">
      <dsp:nvSpPr>
        <dsp:cNvPr id="0" name=""/>
        <dsp:cNvSpPr/>
      </dsp:nvSpPr>
      <dsp:spPr>
        <a:xfrm rot="5400000">
          <a:off x="2921147" y="-725371"/>
          <a:ext cx="925388" cy="48348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smtClean="0">
              <a:latin typeface="Georgia" pitchFamily="18" charset="0"/>
            </a:rPr>
            <a:t>Основное мероприятие «Культурное наследие» 2,8 млн.рублей</a:t>
          </a:r>
          <a:endParaRPr lang="ru-RU" sz="1600" kern="1200" dirty="0"/>
        </a:p>
      </dsp:txBody>
      <dsp:txXfrm rot="5400000">
        <a:off x="2921147" y="-725371"/>
        <a:ext cx="925388" cy="4834806"/>
      </dsp:txXfrm>
    </dsp:sp>
    <dsp:sp modelId="{CB96088D-4755-466B-8958-4A937E07970C}">
      <dsp:nvSpPr>
        <dsp:cNvPr id="0" name=""/>
        <dsp:cNvSpPr/>
      </dsp:nvSpPr>
      <dsp:spPr>
        <a:xfrm rot="5400000">
          <a:off x="-223595" y="2672247"/>
          <a:ext cx="1423674" cy="996572"/>
        </a:xfrm>
        <a:prstGeom prst="chevron">
          <a:avLst/>
        </a:prstGeom>
        <a:solidFill>
          <a:schemeClr val="accent3">
            <a:shade val="50000"/>
            <a:hueOff val="178370"/>
            <a:satOff val="-2846"/>
            <a:lumOff val="27405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 rot="5400000">
        <a:off x="-223595" y="2672247"/>
        <a:ext cx="1423674" cy="996572"/>
      </dsp:txXfrm>
    </dsp:sp>
    <dsp:sp modelId="{F936E7DB-410E-4435-B176-705DA151B0AD}">
      <dsp:nvSpPr>
        <dsp:cNvPr id="0" name=""/>
        <dsp:cNvSpPr/>
      </dsp:nvSpPr>
      <dsp:spPr>
        <a:xfrm rot="5400000">
          <a:off x="2921147" y="524076"/>
          <a:ext cx="925388" cy="479462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178370"/>
              <a:satOff val="-2846"/>
              <a:lumOff val="27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Georgia" pitchFamily="18" charset="0"/>
            </a:rPr>
            <a:t>Основное мероприятие «Организация досуга» </a:t>
          </a:r>
          <a:r>
            <a:rPr lang="ru-RU" sz="1500" b="1" kern="1200" baseline="0" dirty="0" smtClean="0">
              <a:latin typeface="Georgia" pitchFamily="18" charset="0"/>
            </a:rPr>
            <a:t>15,3 </a:t>
          </a:r>
          <a:r>
            <a:rPr lang="ru-RU" sz="1500" b="1" kern="1200" baseline="0" dirty="0" err="1" smtClean="0">
              <a:latin typeface="Georgia" pitchFamily="18" charset="0"/>
            </a:rPr>
            <a:t>млн.рублей</a:t>
          </a:r>
          <a:endParaRPr lang="ru-RU" sz="1500" b="1" kern="1200" baseline="0" dirty="0">
            <a:latin typeface="Georgia" pitchFamily="18" charset="0"/>
          </a:endParaRPr>
        </a:p>
      </dsp:txBody>
      <dsp:txXfrm rot="5400000">
        <a:off x="2921147" y="524076"/>
        <a:ext cx="925388" cy="47946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4707E2A-32EC-4F38-B10E-E15B766AC73E}">
      <dsp:nvSpPr>
        <dsp:cNvPr id="0" name=""/>
        <dsp:cNvSpPr/>
      </dsp:nvSpPr>
      <dsp:spPr>
        <a:xfrm rot="5400000">
          <a:off x="-298581" y="329428"/>
          <a:ext cx="1990540" cy="1393378"/>
        </a:xfrm>
        <a:prstGeom prst="chevron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 rot="5400000">
        <a:off x="-298581" y="329428"/>
        <a:ext cx="1990540" cy="1393378"/>
      </dsp:txXfrm>
    </dsp:sp>
    <dsp:sp modelId="{A61EC8C2-1B67-4FB5-A789-3F5C339FDE66}">
      <dsp:nvSpPr>
        <dsp:cNvPr id="0" name=""/>
        <dsp:cNvSpPr/>
      </dsp:nvSpPr>
      <dsp:spPr>
        <a:xfrm rot="5400000">
          <a:off x="2945363" y="-1521138"/>
          <a:ext cx="1293851" cy="4397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Georgia" pitchFamily="18" charset="0"/>
            </a:rPr>
            <a:t>Основное мероприятие «Развитие инфраструктуры учреждений культуры» 3,9 млн.рублей</a:t>
          </a:r>
          <a:endParaRPr lang="ru-RU" sz="1500" b="1" kern="1200" dirty="0">
            <a:latin typeface="Georgia" pitchFamily="18" charset="0"/>
          </a:endParaRPr>
        </a:p>
      </dsp:txBody>
      <dsp:txXfrm rot="5400000">
        <a:off x="2945363" y="-1521138"/>
        <a:ext cx="1293851" cy="4397821"/>
      </dsp:txXfrm>
    </dsp:sp>
    <dsp:sp modelId="{E57C9C77-D7AF-4894-8511-5AC22318F7AC}">
      <dsp:nvSpPr>
        <dsp:cNvPr id="0" name=""/>
        <dsp:cNvSpPr/>
      </dsp:nvSpPr>
      <dsp:spPr>
        <a:xfrm rot="5400000">
          <a:off x="-298581" y="2518993"/>
          <a:ext cx="1990540" cy="1393378"/>
        </a:xfrm>
        <a:prstGeom prst="chevron">
          <a:avLst/>
        </a:prstGeom>
        <a:solidFill>
          <a:schemeClr val="accent3">
            <a:shade val="50000"/>
            <a:hueOff val="267555"/>
            <a:satOff val="-4269"/>
            <a:lumOff val="41107"/>
            <a:alphaOff val="0"/>
          </a:schemeClr>
        </a:solidFill>
        <a:ln w="25400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900" kern="1200" dirty="0"/>
        </a:p>
      </dsp:txBody>
      <dsp:txXfrm rot="5400000">
        <a:off x="-298581" y="2518993"/>
        <a:ext cx="1990540" cy="1393378"/>
      </dsp:txXfrm>
    </dsp:sp>
    <dsp:sp modelId="{EE884699-EE33-44E9-9638-46DEA2835675}">
      <dsp:nvSpPr>
        <dsp:cNvPr id="0" name=""/>
        <dsp:cNvSpPr/>
      </dsp:nvSpPr>
      <dsp:spPr>
        <a:xfrm rot="5400000">
          <a:off x="2494960" y="668427"/>
          <a:ext cx="2194656" cy="439782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50000"/>
              <a:hueOff val="267555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dirty="0" smtClean="0">
              <a:latin typeface="Georgia" pitchFamily="18" charset="0"/>
            </a:rPr>
            <a:t>Основное мероприятие «Осуществление государственных полномочий по хранению, комплектованию, учету и использованию архивных документов» 1,1 млн.рублей</a:t>
          </a:r>
          <a:endParaRPr lang="ru-RU" sz="1500" b="1" kern="1200" dirty="0">
            <a:latin typeface="Georgia" pitchFamily="18" charset="0"/>
          </a:endParaRPr>
        </a:p>
      </dsp:txBody>
      <dsp:txXfrm rot="5400000">
        <a:off x="2494960" y="668427"/>
        <a:ext cx="2194656" cy="4397821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4E4998-13BE-4CC6-B130-BDA6CC9B992D}">
      <dsp:nvSpPr>
        <dsp:cNvPr id="0" name=""/>
        <dsp:cNvSpPr/>
      </dsp:nvSpPr>
      <dsp:spPr>
        <a:xfrm rot="5400000">
          <a:off x="-233801" y="391153"/>
          <a:ext cx="1510654" cy="1057457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5400000">
        <a:off x="-233801" y="391153"/>
        <a:ext cx="1510654" cy="1057457"/>
      </dsp:txXfrm>
    </dsp:sp>
    <dsp:sp modelId="{DD801CB8-32DA-4F7C-8E2A-C904D8BEF624}">
      <dsp:nvSpPr>
        <dsp:cNvPr id="0" name=""/>
        <dsp:cNvSpPr/>
      </dsp:nvSpPr>
      <dsp:spPr>
        <a:xfrm rot="5400000">
          <a:off x="2133413" y="-1063652"/>
          <a:ext cx="1272025" cy="3438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Georgia" pitchFamily="18" charset="0"/>
            </a:rPr>
            <a:t>Основное мероприятие «Организация проведения физкультурно-оздоровительных и спортивных мероприятий» 0,8 млн.рублей   </a:t>
          </a:r>
          <a:endParaRPr lang="ru-RU" sz="1600" kern="1200" dirty="0"/>
        </a:p>
      </dsp:txBody>
      <dsp:txXfrm rot="5400000">
        <a:off x="2133413" y="-1063652"/>
        <a:ext cx="1272025" cy="3438342"/>
      </dsp:txXfrm>
    </dsp:sp>
    <dsp:sp modelId="{C93EB065-A551-4ED1-A60E-85A9FD4F4763}">
      <dsp:nvSpPr>
        <dsp:cNvPr id="0" name=""/>
        <dsp:cNvSpPr/>
      </dsp:nvSpPr>
      <dsp:spPr>
        <a:xfrm rot="5400000">
          <a:off x="-233801" y="1715496"/>
          <a:ext cx="1510654" cy="1057457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233801" y="1715496"/>
        <a:ext cx="1510654" cy="1057457"/>
      </dsp:txXfrm>
    </dsp:sp>
    <dsp:sp modelId="{ACD4E64C-427D-44E9-B81E-88A705C20D5D}">
      <dsp:nvSpPr>
        <dsp:cNvPr id="0" name=""/>
        <dsp:cNvSpPr/>
      </dsp:nvSpPr>
      <dsp:spPr>
        <a:xfrm rot="5400000">
          <a:off x="2278463" y="244240"/>
          <a:ext cx="981925" cy="346715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Georgia" pitchFamily="18" charset="0"/>
            </a:rPr>
            <a:t>Основное мероприятие «Спортивные достижения» 0,8 млн.рублей</a:t>
          </a:r>
          <a:endParaRPr lang="ru-RU" sz="1600" b="1" kern="1200" dirty="0">
            <a:latin typeface="Georgia" pitchFamily="18" charset="0"/>
          </a:endParaRPr>
        </a:p>
      </dsp:txBody>
      <dsp:txXfrm rot="5400000">
        <a:off x="2278463" y="244240"/>
        <a:ext cx="981925" cy="3467155"/>
      </dsp:txXfrm>
    </dsp:sp>
    <dsp:sp modelId="{CB96088D-4755-466B-8958-4A937E07970C}">
      <dsp:nvSpPr>
        <dsp:cNvPr id="0" name=""/>
        <dsp:cNvSpPr/>
      </dsp:nvSpPr>
      <dsp:spPr>
        <a:xfrm rot="5400000">
          <a:off x="-233801" y="3039838"/>
          <a:ext cx="1510654" cy="1057457"/>
        </a:xfrm>
        <a:prstGeom prst="chevron">
          <a:avLst/>
        </a:prstGeom>
        <a:solidFill>
          <a:schemeClr val="accent5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 rot="5400000">
        <a:off x="-233801" y="3039838"/>
        <a:ext cx="1510654" cy="1057457"/>
      </dsp:txXfrm>
    </dsp:sp>
    <dsp:sp modelId="{F936E7DB-410E-4435-B176-705DA151B0AD}">
      <dsp:nvSpPr>
        <dsp:cNvPr id="0" name=""/>
        <dsp:cNvSpPr/>
      </dsp:nvSpPr>
      <dsp:spPr>
        <a:xfrm rot="5400000">
          <a:off x="2278463" y="1585031"/>
          <a:ext cx="981925" cy="343834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kern="1200" smtClean="0">
              <a:latin typeface="Georgia" pitchFamily="18" charset="0"/>
            </a:rPr>
            <a:t>Основное мероприятие «Развитие физической культуры и спорта» 12,4 млн.рублей</a:t>
          </a:r>
          <a:endParaRPr lang="ru-RU" sz="1500" b="1" kern="1200" baseline="0" dirty="0">
            <a:latin typeface="Georgia" pitchFamily="18" charset="0"/>
          </a:endParaRPr>
        </a:p>
      </dsp:txBody>
      <dsp:txXfrm rot="5400000">
        <a:off x="2278463" y="1585031"/>
        <a:ext cx="981925" cy="34383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2#3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#4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List2#5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List2#6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List2#7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pList2#8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pList2#9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List2#10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#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0.27434</cdr:x>
      <cdr:y>0.07246</cdr:y>
    </cdr:from>
    <cdr:to>
      <cdr:x>0.31858</cdr:x>
      <cdr:y>0.08116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2200" y="381000"/>
          <a:ext cx="381000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E0731C1-DC41-4AC2-80EE-0F202456D9BF}" type="datetimeFigureOut">
              <a:rPr lang="ru-RU"/>
              <a:pPr>
                <a:defRPr/>
              </a:pPr>
              <a:t>28.02.2017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540761F-D3BB-4FC0-878B-8A5003D9AF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08FBE80-8DE4-462A-88B4-DBE251C4A6ED}" type="datetimeFigureOut">
              <a:rPr lang="ru-RU"/>
              <a:pPr>
                <a:defRPr/>
              </a:pPr>
              <a:t>28.02.2017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6B6B04D-49D5-40AD-BF7D-2F370852F90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79C672-353C-4EA7-B8AB-1830C4FC0377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D79C672-353C-4EA7-B8AB-1830C4FC0377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E97673-E919-47CE-81BF-F5FAD18088C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9A7A1BAA-665E-4721-A182-E0B853C68C59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C6040CBC-086A-4A78-9200-B276067BD2EF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46C34495-9F35-4B8F-A8F1-C0382F00A425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86646A19-6954-4E29-BDAF-4777DF10B20F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53020138-B8B3-40AD-8ADF-EE0EA2C4728C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0660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/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2D83E2DD-8258-4780-A31E-7EA63CF95E33}" type="slidenum">
              <a:rPr lang="ru-RU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C9D61-6582-4F57-AD25-4DDD2383CCA8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DF20-2879-478D-AF19-8A1812634C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0C0F1-E066-4A9B-8157-3CDC377E79FA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F77F0-93F1-4FAD-A860-2EC6BEAFCD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C87F3-4B5F-4074-868E-2CE0D228CC95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7B25-9D77-4481-BA68-764F79E538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E024A-2F23-4EB9-BC2A-498F4358142E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114B5-DDB3-47D3-988D-69F00BE7F6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78711-229E-45A5-A604-2201214AA0D7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E34CD-8206-4AF5-AF0A-1764485EF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D0F64-90EF-4085-92E3-6B2E0DA65B46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ABA6C-EA21-4B13-9FF2-F6EE2BF04A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BE2B4-EFCF-4136-85B3-03A729000AFE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45F63-593C-4CFD-ADE4-0486A6141F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051B2-7AEE-496C-9587-D30582BF4446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08673-0F5D-4D28-AFF7-E2DDC5960B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8C0964-21C6-420D-8C1A-225DD9331E22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0BD1C-216A-42D5-9A67-0828B56468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EC37-B818-49CB-9701-91268D351058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639C8-E1FA-406D-862C-E7A3D40136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5919A-0C7B-4433-B9F6-E67FAB26E9B4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E4E48-1D64-411D-8D11-63806FC0785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19E16FB-A00A-48B3-A364-8B69F62A6F87}" type="datetime1">
              <a:rPr lang="en-US"/>
              <a:pPr>
                <a:defRPr/>
              </a:pPr>
              <a:t>2/28/2017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CA789C3-6741-4F8C-99F6-6D0D4922E05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9.jpeg"/><Relationship Id="rId4" Type="http://schemas.openxmlformats.org/officeDocument/2006/relationships/diagramLayout" Target="../diagrams/layout8.xml"/><Relationship Id="rId9" Type="http://schemas.openxmlformats.org/officeDocument/2006/relationships/hyperlink" Target="http://www.tulunadm.ru/pub/img/QA/218/Fondos_archivo.jpg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2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Relationship Id="rId9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diagramLayout" Target="../diagrams/layout1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1.jpe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1.jpe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1.jpe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7" Type="http://schemas.openxmlformats.org/officeDocument/2006/relationships/image" Target="../media/image1.jpeg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3.xml"/><Relationship Id="rId13" Type="http://schemas.openxmlformats.org/officeDocument/2006/relationships/image" Target="../media/image49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12" Type="http://schemas.microsoft.com/office/2007/relationships/diagramDrawing" Target="../diagrams/drawing2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11" Type="http://schemas.openxmlformats.org/officeDocument/2006/relationships/diagramColors" Target="../diagrams/colors23.xml"/><Relationship Id="rId5" Type="http://schemas.openxmlformats.org/officeDocument/2006/relationships/diagramQuickStyle" Target="../diagrams/quickStyle22.xml"/><Relationship Id="rId15" Type="http://schemas.openxmlformats.org/officeDocument/2006/relationships/image" Target="../media/image51.jpeg"/><Relationship Id="rId10" Type="http://schemas.openxmlformats.org/officeDocument/2006/relationships/diagramQuickStyle" Target="../diagrams/quickStyle23.xml"/><Relationship Id="rId4" Type="http://schemas.openxmlformats.org/officeDocument/2006/relationships/diagramLayout" Target="../diagrams/layout22.xml"/><Relationship Id="rId9" Type="http://schemas.openxmlformats.org/officeDocument/2006/relationships/diagramLayout" Target="../diagrams/layout23.xml"/><Relationship Id="rId1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7" Type="http://schemas.openxmlformats.org/officeDocument/2006/relationships/image" Target="../media/image1.jpeg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lunad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3E38F-4D09-47B4-9BF7-171894B9FF7C}" type="slidenum">
              <a:rPr lang="en-US"/>
              <a:pPr>
                <a:defRPr/>
              </a:pPr>
              <a:t>1</a:t>
            </a:fld>
            <a:endParaRPr lang="en-US" dirty="0"/>
          </a:p>
        </p:txBody>
      </p:sp>
      <p:pic>
        <p:nvPicPr>
          <p:cNvPr id="4099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1"/>
          <p:cNvSpPr>
            <a:spLocks noRot="1" noChangeArrowheads="1"/>
          </p:cNvSpPr>
          <p:nvPr/>
        </p:nvSpPr>
        <p:spPr bwMode="auto">
          <a:xfrm>
            <a:off x="1143000" y="1844675"/>
            <a:ext cx="69215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Администрация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городского округа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1" name="Picture 30" descr="Location_map_Irkuts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3492500" cy="3716337"/>
          </a:xfrm>
          <a:prstGeom prst="rect">
            <a:avLst/>
          </a:prstGeom>
          <a:solidFill>
            <a:schemeClr val="accent1">
              <a:alpha val="94901"/>
            </a:schemeClr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sp>
        <p:nvSpPr>
          <p:cNvPr id="22" name="Rectangle 22"/>
          <p:cNvSpPr>
            <a:spLocks noRot="1" noChangeArrowheads="1"/>
          </p:cNvSpPr>
          <p:nvPr/>
        </p:nvSpPr>
        <p:spPr bwMode="auto">
          <a:xfrm>
            <a:off x="3200400" y="2743200"/>
            <a:ext cx="56927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3000" b="1" dirty="0">
                <a:solidFill>
                  <a:schemeClr val="tx2"/>
                </a:solidFill>
                <a:latin typeface="Georgia" pitchFamily="18" charset="0"/>
              </a:rPr>
              <a:t> </a:t>
            </a: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3000" b="1" dirty="0" smtClean="0">
                <a:solidFill>
                  <a:schemeClr val="tx2"/>
                </a:solidFill>
                <a:latin typeface="Georgia" pitchFamily="18" charset="0"/>
              </a:rPr>
              <a:t>Бюджет </a:t>
            </a:r>
            <a:r>
              <a:rPr lang="ru-RU" sz="3000" b="1" dirty="0">
                <a:solidFill>
                  <a:schemeClr val="tx2"/>
                </a:solidFill>
                <a:latin typeface="Georgia" pitchFamily="18" charset="0"/>
              </a:rPr>
              <a:t>муниципального образования «город Тулун» на 2017 год и на плановый период 2018 и 2019 </a:t>
            </a:r>
            <a:r>
              <a:rPr lang="ru-RU" sz="3000" b="1" dirty="0" smtClean="0">
                <a:solidFill>
                  <a:schemeClr val="tx2"/>
                </a:solidFill>
                <a:latin typeface="Georgia" pitchFamily="18" charset="0"/>
              </a:rPr>
              <a:t>годов </a:t>
            </a:r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Georgia" pitchFamily="18" charset="0"/>
              </a:rPr>
              <a:t>       (утвержден решением Думы городского округа от 23.12.2016 года № 23-ДГО)</a:t>
            </a:r>
            <a:endParaRPr lang="ru-RU" sz="1600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81000" y="1219200"/>
            <a:ext cx="8382000" cy="1066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 числу приоритетных задач при формировании расходов местного бюджета отнесены: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altLang="ru-RU" sz="32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158750" y="2190750"/>
          <a:ext cx="87630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26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717001E-AA8F-4CA8-AF1A-4412AA47A74E}" type="slidenum">
              <a:rPr lang="en-US" sz="1800" smtClean="0">
                <a:solidFill>
                  <a:schemeClr val="tx1"/>
                </a:solidFill>
              </a:rPr>
              <a:pPr/>
              <a:t>10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11269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8763000" cy="838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200" b="1" dirty="0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>Структура расходов бюджета в 2015-2019 годах (млн.рублей)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 dirty="0" smtClean="0"/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15F73F-5612-4143-A31B-FF2EFCB4506F}" type="slidenum">
              <a:rPr lang="en-US" sz="1800" smtClean="0">
                <a:solidFill>
                  <a:schemeClr val="tx1"/>
                </a:solidFill>
              </a:rPr>
              <a:pPr/>
              <a:t>11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12292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Диаграмма 6"/>
          <p:cNvGraphicFramePr/>
          <p:nvPr/>
        </p:nvGraphicFramePr>
        <p:xfrm>
          <a:off x="304800" y="1981200"/>
          <a:ext cx="8458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294" name="Содержимое 7"/>
          <p:cNvSpPr>
            <a:spLocks noGrp="1"/>
          </p:cNvSpPr>
          <p:nvPr>
            <p:ph idx="1"/>
          </p:nvPr>
        </p:nvSpPr>
        <p:spPr>
          <a:xfrm>
            <a:off x="457200" y="2133600"/>
            <a:ext cx="76200" cy="4495800"/>
          </a:xfrm>
        </p:spPr>
        <p:txBody>
          <a:bodyPr/>
          <a:lstStyle/>
          <a:p>
            <a:pPr eaLnBrk="1" hangingPunct="1"/>
            <a:endParaRPr lang="ru-RU" sz="36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3" descr="https://theindividualwig.files.wordpress.com/2012/05/dreamstime_m_11590763.jpg?w=1024&amp;h=557"/>
          <p:cNvPicPr>
            <a:picLocks noChangeAspect="1" noChangeArrowheads="1"/>
          </p:cNvPicPr>
          <p:nvPr/>
        </p:nvPicPr>
        <p:blipFill>
          <a:blip r:embed="rId2" cstate="print"/>
          <a:srcRect l="2" r="12798" b="16721"/>
          <a:stretch>
            <a:fillRect/>
          </a:stretch>
        </p:blipFill>
        <p:spPr bwMode="auto">
          <a:xfrm>
            <a:off x="2057400" y="3276600"/>
            <a:ext cx="70866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>
          <a:xfrm>
            <a:off x="228600" y="1447800"/>
            <a:ext cx="8763000" cy="14478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Муниципальный </a:t>
            </a:r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долг в 2017 году </a:t>
            </a:r>
            <a:b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Times New Roman" pitchFamily="18" charset="0"/>
              </a:rPr>
              <a:t>составляет 21 302,0 тыс.руб.</a:t>
            </a:r>
            <a:endParaRPr lang="ru-RU" altLang="ru-RU" sz="2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291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15F73F-5612-4143-A31B-FF2EFCB4506F}" type="slidenum">
              <a:rPr lang="en-US" sz="1800" smtClean="0">
                <a:solidFill>
                  <a:schemeClr val="tx1"/>
                </a:solidFill>
              </a:rPr>
              <a:pPr/>
              <a:t>12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12292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762000" y="1219200"/>
            <a:ext cx="8153400" cy="4724400"/>
          </a:xfrm>
        </p:spPr>
        <p:txBody>
          <a:bodyPr/>
          <a:lstStyle/>
          <a:p>
            <a:pPr eaLnBrk="1" hangingPunct="1"/>
            <a:r>
              <a:rPr lang="ru-RU" sz="3200" b="1" smtClean="0">
                <a:solidFill>
                  <a:schemeClr val="tx2"/>
                </a:solidFill>
                <a:latin typeface="Georgia" pitchFamily="18" charset="0"/>
              </a:rPr>
              <a:t>Информация об основных направлениях расходов муниципальных программ города Тулуна в 2017 году</a:t>
            </a:r>
            <a:r>
              <a:rPr lang="ru-RU" altLang="ru-RU" sz="2400" b="1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/>
            </a:r>
            <a:br>
              <a:rPr lang="ru-RU" altLang="ru-RU" sz="2400" b="1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</a:br>
            <a:endParaRPr lang="ru-RU" altLang="ru-RU" sz="2400" b="1" smtClean="0">
              <a:solidFill>
                <a:schemeClr val="tx2"/>
              </a:solidFill>
              <a:latin typeface="Georgia" pitchFamily="18" charset="0"/>
              <a:cs typeface="Times New Roman" pitchFamily="18" charset="0"/>
            </a:endParaRPr>
          </a:p>
        </p:txBody>
      </p:sp>
      <p:sp>
        <p:nvSpPr>
          <p:cNvPr id="1331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4AD7655-B620-4078-A001-8D0B8E50138E}" type="slidenum">
              <a:rPr lang="en-US" sz="1800" smtClean="0">
                <a:solidFill>
                  <a:schemeClr val="tx1"/>
                </a:solidFill>
              </a:rPr>
              <a:pPr/>
              <a:t>13</a:t>
            </a:fld>
            <a:endParaRPr lang="en-US" sz="1800" smtClean="0">
              <a:solidFill>
                <a:schemeClr val="tx1"/>
              </a:solidFill>
            </a:endParaRPr>
          </a:p>
        </p:txBody>
      </p:sp>
      <p:graphicFrame>
        <p:nvGraphicFramePr>
          <p:cNvPr id="2" name="Схема 1"/>
          <p:cNvGraphicFramePr/>
          <p:nvPr/>
        </p:nvGraphicFramePr>
        <p:xfrm>
          <a:off x="762000" y="1371600"/>
          <a:ext cx="4038600" cy="548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317" name="Picture 26" descr="копия20120927_107847690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3F3B03F-0140-47E7-8C2B-AC518A6E73C6}" type="slidenum">
              <a:rPr lang="en-US" sz="1800" smtClean="0">
                <a:solidFill>
                  <a:schemeClr val="tx1"/>
                </a:solidFill>
              </a:rPr>
              <a:pPr/>
              <a:t>14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14339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3000" y="1524000"/>
            <a:ext cx="74676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Муниципальные программы в сфере социальной политики в 2017 году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76200" y="2286000"/>
          <a:ext cx="9067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5D1A23-FBFA-41AC-B3CA-924AC3A211C1}" type="slidenum">
              <a:rPr lang="en-US" sz="1800" smtClean="0">
                <a:solidFill>
                  <a:schemeClr val="tx1"/>
                </a:solidFill>
              </a:rPr>
              <a:pPr/>
              <a:t>15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15363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3000" y="1524000"/>
            <a:ext cx="7467600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Муниципальные программы в сфере социальной политики в 2017 году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228600" y="2438400"/>
          <a:ext cx="89916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71600"/>
            <a:ext cx="7772400" cy="914400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</a:t>
            </a:r>
            <a:b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«Образование» 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96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484,2 </a:t>
            </a:r>
            <a:r>
              <a:rPr lang="ru-RU" sz="9600" b="1" dirty="0" err="1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млн.рублей</a:t>
            </a:r>
            <a:endParaRPr lang="ru-RU" sz="9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9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3FA97C-25B7-4422-AE6F-2BA6D22F5247}" type="slidenum">
              <a:rPr lang="en-US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1030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9" descr="http://in.prihod.ru/users/94/1101594/files/416a748b3a6177952bd538692f2b45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3505200"/>
            <a:ext cx="2286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3" descr="http://s10020.edu35.ru/images/2015-2016_%D1%83%D1%87.%D0%B3%D0%BE%D0%B4%D0%B0/%D0%A4%D0%BE%D1%82%D0%BE%D0%B3%D1%80%D0%B0%D1%84%D0%B8%D0%B8/%D0%BA%D0%BD%D0%B8%D0%B3%D0%B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5029200"/>
            <a:ext cx="2297113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15" descr="http://img-fotki.yandex.ru/get/5808/moitulun.10/0_63504_9f9933ed_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600" y="1905000"/>
            <a:ext cx="24384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Содержимое 6"/>
          <p:cNvGraphicFramePr>
            <a:graphicFrameLocks noGrp="1"/>
          </p:cNvGraphicFramePr>
          <p:nvPr/>
        </p:nvGraphicFramePr>
        <p:xfrm>
          <a:off x="0" y="2667000"/>
          <a:ext cx="6451600" cy="4089400"/>
        </p:xfrm>
        <a:graphic>
          <a:graphicData uri="http://schemas.openxmlformats.org/presentationml/2006/ole">
            <p:oleObj spid="_x0000_s1026" r:id="rId7" imgW="6450127" imgH="4084674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7772400" cy="990600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</a:t>
            </a:r>
            <a:b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«Культура»  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34,1 млн.рублей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9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59053D-912A-48C9-9BEE-D49A728CF548}" type="slidenum">
              <a:rPr lang="en-US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6389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152400" y="2438400"/>
          <a:ext cx="5791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391" name="Picture 2" descr="D:\Фото праздники\День России\DSC_02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43600" y="4419600"/>
            <a:ext cx="3200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5" descr="http://цбс-тулун.рф/wp-content/gallery/Galery/DSC005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73763" y="2057400"/>
            <a:ext cx="317023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41CAD9-9B1A-4B80-A895-D30875554B8B}" type="slidenum">
              <a:rPr lang="en-US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7412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152400" y="2438400"/>
          <a:ext cx="5791200" cy="424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7414" name="Picture 2" descr="http://art-tulun.ucoz.ru/zdan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994400" y="1981200"/>
            <a:ext cx="3149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4" descr="http://www.tulunadm.ru/pub/img/QA/218/Fondos_archivo_sm.jpg">
            <a:hlinkClick r:id="rId9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10" cstate="print"/>
          <a:srcRect/>
          <a:stretch>
            <a:fillRect/>
          </a:stretch>
        </p:blipFill>
        <p:spPr>
          <a:xfrm>
            <a:off x="6019800" y="4648200"/>
            <a:ext cx="3124200" cy="1905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20000" cy="685800"/>
          </a:xfrm>
        </p:spPr>
        <p:txBody>
          <a:bodyPr tIns="360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на социально значимые мероприятия </a:t>
            </a:r>
            <a:b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B4BCF5-0215-4A9A-B97E-4BFEB7EB7ECF}" type="slidenum">
              <a:rPr lang="en-US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8436" name="Номер слайда 10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C5F8BDBD-8F14-4C01-AE41-49BA18D886E3}" type="slidenum">
              <a:rPr lang="en-US" altLang="ru-RU">
                <a:latin typeface="Calibri" pitchFamily="34" charset="0"/>
              </a:rPr>
              <a:pPr algn="r"/>
              <a:t>19</a:t>
            </a:fld>
            <a:endParaRPr lang="en-US" altLang="ru-RU">
              <a:latin typeface="Calibri" pitchFamily="34" charset="0"/>
            </a:endParaRPr>
          </a:p>
        </p:txBody>
      </p:sp>
      <p:pic>
        <p:nvPicPr>
          <p:cNvPr id="18437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Прямоугольник 9"/>
          <p:cNvSpPr>
            <a:spLocks noChangeArrowheads="1"/>
          </p:cNvSpPr>
          <p:nvPr/>
        </p:nvSpPr>
        <p:spPr bwMode="auto">
          <a:xfrm>
            <a:off x="304800" y="1295400"/>
            <a:ext cx="7924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Муниципальная программа «Физическая культура и спорт»</a:t>
            </a:r>
          </a:p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14 млн.рублей</a:t>
            </a:r>
            <a:endParaRPr lang="ru-RU" sz="240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18439" name="Прямоугольник 11"/>
          <p:cNvSpPr>
            <a:spLocks noChangeArrowheads="1"/>
          </p:cNvSpPr>
          <p:nvPr/>
        </p:nvSpPr>
        <p:spPr bwMode="auto">
          <a:xfrm>
            <a:off x="609600" y="2590800"/>
            <a:ext cx="838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	</a:t>
            </a:r>
            <a:endParaRPr lang="ru-RU" b="1"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52400" y="2514600"/>
          <a:ext cx="4495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41" name="Picture 15" descr="http://www.tulunadm.ru/pub/img/News/803/IMG_74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5000" y="2209800"/>
            <a:ext cx="3429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7" descr="http://www.tulunadm.ru/pub/img/News/782/IMG_715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05400" y="4191000"/>
            <a:ext cx="4038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E3E38F-4D09-47B4-9BF7-171894B9FF7C}" type="slidenum">
              <a:rPr lang="en-US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4099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8"/>
          <p:cNvSpPr>
            <a:spLocks noGrp="1"/>
          </p:cNvSpPr>
          <p:nvPr>
            <p:ph type="title"/>
          </p:nvPr>
        </p:nvSpPr>
        <p:spPr>
          <a:xfrm>
            <a:off x="457200" y="1676400"/>
            <a:ext cx="8229600" cy="609600"/>
          </a:xfrm>
        </p:spPr>
        <p:txBody>
          <a:bodyPr/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Основные понятия и термины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graphicFrame>
        <p:nvGraphicFramePr>
          <p:cNvPr id="8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905000"/>
          <a:ext cx="9036496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2B8F65-376E-4395-991C-417877655AA7}" type="slidenum">
              <a:rPr lang="en-US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9460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52400" y="1295400"/>
            <a:ext cx="8839200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</a:t>
            </a:r>
            <a:b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«Молодежь»  0,3 млн.рублей</a:t>
            </a:r>
            <a:r>
              <a:rPr lang="ru-RU" sz="2400" dirty="0"/>
              <a:t> </a:t>
            </a:r>
          </a:p>
        </p:txBody>
      </p:sp>
      <p:pic>
        <p:nvPicPr>
          <p:cNvPr id="19462" name="Picture 10" descr="D:\Фото праздники\День города\DSC08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95800"/>
            <a:ext cx="35814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Схема 11"/>
          <p:cNvGraphicFramePr/>
          <p:nvPr/>
        </p:nvGraphicFramePr>
        <p:xfrm>
          <a:off x="0" y="2286000"/>
          <a:ext cx="5486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9464" name="Picture 11" descr="D:\Фото молодежка\DSC_0438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562600" y="2286000"/>
            <a:ext cx="3581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0" y="1295400"/>
          <a:ext cx="8991600" cy="5211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483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4EB897-1F59-4FD2-BCB7-18658ABF8CF6}" type="slidenum">
              <a:rPr lang="en-US" sz="1800" smtClean="0">
                <a:solidFill>
                  <a:schemeClr val="tx1"/>
                </a:solidFill>
              </a:rPr>
              <a:pPr/>
              <a:t>21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20484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 descr="http://timiryazevskiy.mos.ru/upload/medialibrary/218/1153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53000" y="2819400"/>
            <a:ext cx="4191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Заголовок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20000" cy="685800"/>
          </a:xfrm>
        </p:spPr>
        <p:txBody>
          <a:bodyPr tIns="360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на социально значимые мероприятия </a:t>
            </a:r>
            <a:b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2E91EA-F018-46F4-924A-0C250FC3009A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21508" name="Номер слайда 10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A41BA7DF-7523-44B7-ADE1-966DDF0D3095}" type="slidenum">
              <a:rPr lang="en-US" altLang="ru-RU">
                <a:latin typeface="Calibri" pitchFamily="34" charset="0"/>
              </a:rPr>
              <a:pPr algn="r"/>
              <a:t>22</a:t>
            </a:fld>
            <a:endParaRPr lang="en-US" altLang="ru-RU">
              <a:latin typeface="Calibri" pitchFamily="34" charset="0"/>
            </a:endParaRPr>
          </a:p>
        </p:txBody>
      </p:sp>
      <p:pic>
        <p:nvPicPr>
          <p:cNvPr id="21509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Прямоугольник 9"/>
          <p:cNvSpPr>
            <a:spLocks noChangeArrowheads="1"/>
          </p:cNvSpPr>
          <p:nvPr/>
        </p:nvSpPr>
        <p:spPr bwMode="auto">
          <a:xfrm>
            <a:off x="381000" y="1371600"/>
            <a:ext cx="83058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Муниципальная программа «Охрана здоровья населения»</a:t>
            </a:r>
          </a:p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1,3 млн.рублей</a:t>
            </a:r>
            <a:endParaRPr lang="ru-RU" sz="240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21511" name="Прямоугольник 13"/>
          <p:cNvSpPr>
            <a:spLocks noChangeArrowheads="1"/>
          </p:cNvSpPr>
          <p:nvPr/>
        </p:nvSpPr>
        <p:spPr bwMode="auto">
          <a:xfrm>
            <a:off x="381000" y="2514600"/>
            <a:ext cx="8534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/>
              <a:t>       </a:t>
            </a:r>
          </a:p>
        </p:txBody>
      </p:sp>
      <p:graphicFrame>
        <p:nvGraphicFramePr>
          <p:cNvPr id="9" name="Схема 8"/>
          <p:cNvGraphicFramePr/>
          <p:nvPr/>
        </p:nvGraphicFramePr>
        <p:xfrm>
          <a:off x="0" y="2743200"/>
          <a:ext cx="8915400" cy="3860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513" name="Picture 10" descr="http://gastromoroz.ru/wp-content/uploads/2015/07/11219485_1446657238976437_271873838988540153_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4800600"/>
            <a:ext cx="2984500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2" descr="http://gigamir.net/static/images/48/486115-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2743200"/>
            <a:ext cx="27559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DC698A-DF86-4629-A355-8D2E50E1884D}" type="slidenum">
              <a:rPr lang="en-US" sz="1800" smtClean="0">
                <a:solidFill>
                  <a:schemeClr val="tx1"/>
                </a:solidFill>
              </a:rPr>
              <a:pPr/>
              <a:t>23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22531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800" y="1219200"/>
            <a:ext cx="8610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«Поддержка отдельных категорий граждан и социально ориентированных некоммерческих организаций» 39,2 млн.рублей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64CAC71-9805-4210-8212-5653A7BF317C}" type="slidenum">
              <a:rPr lang="en-US" sz="1800" smtClean="0">
                <a:solidFill>
                  <a:schemeClr val="tx1"/>
                </a:solidFill>
              </a:rPr>
              <a:pPr/>
              <a:t>24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23555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Схема 9"/>
          <p:cNvGraphicFramePr/>
          <p:nvPr/>
        </p:nvGraphicFramePr>
        <p:xfrm>
          <a:off x="0" y="19050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04800" y="1219200"/>
            <a:ext cx="8610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«Поддержка отдельных категорий граждан и социально ориентированных некоммерческих организаций» 39,2 млн.рублей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2460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86B466-08F8-4163-9690-EA9093310443}" type="slidenum">
              <a:rPr lang="en-US" sz="1800" smtClean="0">
                <a:solidFill>
                  <a:schemeClr val="tx1"/>
                </a:solidFill>
              </a:rPr>
              <a:pPr/>
              <a:t>25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24579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143000" y="1524000"/>
            <a:ext cx="74676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endParaRPr lang="ru-RU" b="1" dirty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152400" y="2133600"/>
          <a:ext cx="8839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228600" y="1371600"/>
            <a:ext cx="86106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«Поддержка отдельных категорий граждан и социально ориентированных некоммерческих организаций» 39,2 млн.рублей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95400"/>
            <a:ext cx="7772400" cy="990600"/>
          </a:xfrm>
        </p:spPr>
        <p:txBody>
          <a:bodyPr rtlCol="0">
            <a:normAutofit fontScale="25000" lnSpcReduction="20000"/>
          </a:bodyPr>
          <a:lstStyle/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8800" b="1" dirty="0" smtClean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Муниципальные программы в сфере жилищно-коммунального хозяйства 41 млн.рублей</a:t>
            </a:r>
            <a:endParaRPr lang="ru-RU" sz="2600" b="1" dirty="0" smtClean="0">
              <a:solidFill>
                <a:schemeClr val="tx2">
                  <a:lumMod val="75000"/>
                </a:schemeClr>
              </a:solidFill>
              <a:latin typeface="Georgia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A1169E-4734-4ACC-A4D1-B6D2AE172C66}" type="slidenum">
              <a:rPr lang="en-US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5605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152400" y="2438400"/>
          <a:ext cx="8839200" cy="388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81000" y="2133600"/>
          <a:ext cx="8458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610623-777A-4812-84B0-D0E4FF12FD7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26629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09600" y="1524000"/>
            <a:ext cx="7391400" cy="64611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«Жилищно-коммунальное хозяйство» 9,5 млн.рублей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381000" y="2133600"/>
          <a:ext cx="84582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E1966-06E3-4431-8E11-B6A2FAE2007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27653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09600" y="1524000"/>
            <a:ext cx="7391400" cy="646113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«Жилищно-коммунальное хозяйство» 9,5млн.рублей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Заголовок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543800" cy="685800"/>
          </a:xfrm>
        </p:spPr>
        <p:txBody>
          <a:bodyPr tIns="36000"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Муниципальный дорожный фонд на 2014-2016 годы – 5 000 млн. рублей</a:t>
            </a:r>
          </a:p>
        </p:txBody>
      </p:sp>
      <p:sp>
        <p:nvSpPr>
          <p:cNvPr id="2" name="Номер слайда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E9D5A74-49E9-4130-92FE-16A526082282}" type="slidenum">
              <a:rPr lang="en-US" sz="1800" smtClean="0">
                <a:solidFill>
                  <a:schemeClr val="tx1"/>
                </a:solidFill>
              </a:rPr>
              <a:pPr/>
              <a:t>29</a:t>
            </a:fld>
            <a:endParaRPr lang="en-US" sz="1800" smtClean="0">
              <a:solidFill>
                <a:schemeClr val="tx1"/>
              </a:solidFill>
            </a:endParaRPr>
          </a:p>
        </p:txBody>
      </p:sp>
      <p:graphicFrame>
        <p:nvGraphicFramePr>
          <p:cNvPr id="2050" name="Диаграмма 2"/>
          <p:cNvGraphicFramePr>
            <a:graphicFrameLocks/>
          </p:cNvGraphicFramePr>
          <p:nvPr/>
        </p:nvGraphicFramePr>
        <p:xfrm>
          <a:off x="-50800" y="2311400"/>
          <a:ext cx="9245600" cy="4597400"/>
        </p:xfrm>
        <a:graphic>
          <a:graphicData uri="http://schemas.openxmlformats.org/presentationml/2006/ole">
            <p:oleObj spid="_x0000_s2050" r:id="rId3" imgW="9242337" imgH="4596782" progId="Excel.Sheet.8">
              <p:embed/>
            </p:oleObj>
          </a:graphicData>
        </a:graphic>
      </p:graphicFrame>
      <p:cxnSp>
        <p:nvCxnSpPr>
          <p:cNvPr id="6" name="Прямая соединительная линия 5"/>
          <p:cNvCxnSpPr/>
          <p:nvPr/>
        </p:nvCxnSpPr>
        <p:spPr>
          <a:xfrm flipV="1">
            <a:off x="6248400" y="3810000"/>
            <a:ext cx="609600" cy="45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0" y="5562600"/>
            <a:ext cx="2895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Times New Roman" pitchFamily="18" charset="0"/>
                <a:cs typeface="Times New Roman" pitchFamily="18" charset="0"/>
              </a:rPr>
              <a:t>Содержание автомобильных дорог</a:t>
            </a:r>
          </a:p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16,5 млн.рублей</a:t>
            </a:r>
          </a:p>
        </p:txBody>
      </p:sp>
      <p:sp>
        <p:nvSpPr>
          <p:cNvPr id="2055" name="TextBox 4"/>
          <p:cNvSpPr txBox="1">
            <a:spLocks noChangeArrowheads="1"/>
          </p:cNvSpPr>
          <p:nvPr/>
        </p:nvSpPr>
        <p:spPr bwMode="auto">
          <a:xfrm>
            <a:off x="5562600" y="3200400"/>
            <a:ext cx="3200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>
                <a:latin typeface="Times New Roman" pitchFamily="18" charset="0"/>
                <a:cs typeface="Times New Roman" pitchFamily="18" charset="0"/>
              </a:rPr>
              <a:t>Ремонт автомобильных дорог</a:t>
            </a:r>
            <a:endParaRPr lang="ru-RU" altLang="ru-RU" b="1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>
                <a:latin typeface="Times New Roman" pitchFamily="18" charset="0"/>
                <a:cs typeface="Times New Roman" pitchFamily="18" charset="0"/>
              </a:rPr>
              <a:t>10,9 млн.рублей</a:t>
            </a:r>
          </a:p>
        </p:txBody>
      </p:sp>
      <p:pic>
        <p:nvPicPr>
          <p:cNvPr id="2056" name="Picture 26" descr="копия20120927_10784769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6" name="Прямоугольник 21"/>
          <p:cNvSpPr>
            <a:spLocks noChangeArrowheads="1"/>
          </p:cNvSpPr>
          <p:nvPr/>
        </p:nvSpPr>
        <p:spPr bwMode="auto">
          <a:xfrm>
            <a:off x="152400" y="1371600"/>
            <a:ext cx="8763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В рамках программы «Городские дороги» предусмотрены расходы Дорожного фонда муниципального образования – «город Тулун» в 2017 году 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</a:rPr>
              <a:t>- </a:t>
            </a:r>
            <a:r>
              <a:rPr lang="ru-RU" sz="2400" dirty="0">
                <a:solidFill>
                  <a:srgbClr val="FF0000"/>
                </a:solidFill>
                <a:latin typeface="Georgia" pitchFamily="18" charset="0"/>
              </a:rPr>
              <a:t>27,4 млн.рублей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ED77C4-90FE-4E46-ABD3-3B8AFA713CDF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123" name="Picture 26" descr="копия20120927_10784769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Прямоугольник 10"/>
          <p:cNvSpPr>
            <a:spLocks noChangeArrowheads="1"/>
          </p:cNvSpPr>
          <p:nvPr/>
        </p:nvSpPr>
        <p:spPr bwMode="auto">
          <a:xfrm>
            <a:off x="152400" y="3200400"/>
            <a:ext cx="28463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и налоговой политики муниципального образования - «город Тулун» на 2017 год и плановый период 2018 и 2019 годов.</a:t>
            </a:r>
            <a:endParaRPr lang="ru-RU" b="1">
              <a:solidFill>
                <a:srgbClr val="5A54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048000" y="2971800"/>
            <a:ext cx="3109913" cy="2519363"/>
          </a:xfrm>
          <a:prstGeom prst="ellipse">
            <a:avLst/>
          </a:prstGeom>
          <a:solidFill>
            <a:schemeClr val="accent3">
              <a:lumMod val="75000"/>
              <a:alpha val="88627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27000" h="127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соответствии с требованиями бюджетного и налогового законодательства</a:t>
            </a:r>
          </a:p>
        </p:txBody>
      </p:sp>
      <p:sp>
        <p:nvSpPr>
          <p:cNvPr id="5128" name="Прямоугольник 12"/>
          <p:cNvSpPr>
            <a:spLocks noChangeArrowheads="1"/>
          </p:cNvSpPr>
          <p:nvPr/>
        </p:nvSpPr>
        <p:spPr bwMode="auto">
          <a:xfrm>
            <a:off x="6477000" y="3200400"/>
            <a:ext cx="24844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муниципального образования – «город Тулун» на 2017 и плановый период 2018 и 2019 годов.</a:t>
            </a:r>
          </a:p>
        </p:txBody>
      </p:sp>
      <p:sp>
        <p:nvSpPr>
          <p:cNvPr id="5129" name="Прямоугольник 16"/>
          <p:cNvSpPr>
            <a:spLocks noChangeArrowheads="1"/>
          </p:cNvSpPr>
          <p:nvPr/>
        </p:nvSpPr>
        <p:spPr bwMode="auto">
          <a:xfrm>
            <a:off x="3276600" y="5638800"/>
            <a:ext cx="2587625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Ожидаемое исполнение бюджета за 2016 год</a:t>
            </a:r>
          </a:p>
        </p:txBody>
      </p:sp>
      <p:sp>
        <p:nvSpPr>
          <p:cNvPr id="5130" name="Прямоугольник 11"/>
          <p:cNvSpPr>
            <a:spLocks noChangeArrowheads="1"/>
          </p:cNvSpPr>
          <p:nvPr/>
        </p:nvSpPr>
        <p:spPr bwMode="auto">
          <a:xfrm>
            <a:off x="838200" y="1905000"/>
            <a:ext cx="7848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Составление проекта бюджета на 2017 год и на плановый период 2018 и 2019 годов осуществлено: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209800"/>
          <a:ext cx="8229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ACB12E-3006-44B5-A15A-7EBF6DD65C11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28677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21"/>
          <p:cNvSpPr>
            <a:spLocks noChangeArrowheads="1"/>
          </p:cNvSpPr>
          <p:nvPr/>
        </p:nvSpPr>
        <p:spPr bwMode="auto">
          <a:xfrm>
            <a:off x="152400" y="13716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«Транспортное обслуживание населения» 1,3 млн.рублей</a:t>
            </a:r>
            <a:endParaRPr lang="ru-RU" sz="2400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914400"/>
          </a:xfrm>
        </p:spPr>
        <p:txBody>
          <a:bodyPr/>
          <a:lstStyle/>
          <a:p>
            <a:r>
              <a:rPr lang="ru-RU" sz="2000" b="1" smtClean="0">
                <a:solidFill>
                  <a:schemeClr val="tx2"/>
                </a:solidFill>
                <a:latin typeface="Georgia" pitchFamily="18" charset="0"/>
              </a:rPr>
              <a:t>Муниципальная программа</a:t>
            </a:r>
            <a:r>
              <a:rPr lang="ru-RU" sz="2000" smtClean="0">
                <a:solidFill>
                  <a:schemeClr val="tx2"/>
                </a:solidFill>
                <a:latin typeface="Georgia" pitchFamily="18" charset="0"/>
              </a:rPr>
              <a:t/>
            </a:r>
            <a:br>
              <a:rPr lang="ru-RU" sz="2000" smtClean="0">
                <a:solidFill>
                  <a:schemeClr val="tx2"/>
                </a:solidFill>
                <a:latin typeface="Georgia" pitchFamily="18" charset="0"/>
              </a:rPr>
            </a:br>
            <a:r>
              <a:rPr lang="ru-RU" sz="2000" b="1" smtClean="0">
                <a:solidFill>
                  <a:schemeClr val="tx2"/>
                </a:solidFill>
                <a:latin typeface="Georgia" pitchFamily="18" charset="0"/>
              </a:rPr>
              <a:t>«Охрана окружающей среды» - 2,1 млн.рублей</a:t>
            </a:r>
            <a:endParaRPr lang="ru-RU" sz="2000" smtClean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457200" y="2057400"/>
          <a:ext cx="82296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A6C8B6-6D89-4482-9395-78DCC480C006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29701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457200" y="1981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B8140A-13A1-4CD5-A1C0-2A752A7A1F6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0725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28600" y="1066800"/>
            <a:ext cx="8763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Муниципальная программа</a:t>
            </a:r>
            <a:r>
              <a:rPr lang="ru-RU" sz="240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/>
            </a:r>
            <a:br>
              <a:rPr lang="ru-RU" sz="2400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</a:br>
            <a:r>
              <a:rPr lang="ru-RU" sz="2400" b="1" dirty="0">
                <a:solidFill>
                  <a:schemeClr val="tx2"/>
                </a:solidFill>
                <a:latin typeface="Georgia" pitchFamily="18" charset="0"/>
                <a:ea typeface="+mj-ea"/>
                <a:cs typeface="+mj-cs"/>
              </a:rPr>
              <a:t>«Градостроительство» - 0,7 млн.рублей</a:t>
            </a:r>
            <a:endParaRPr lang="ru-RU" sz="2400" dirty="0">
              <a:solidFill>
                <a:schemeClr val="tx2"/>
              </a:solidFill>
              <a:latin typeface="Georgia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F3B7EC-E8DB-4A3F-B30D-EEF72E538A70}" type="slidenum">
              <a:rPr lang="en-US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31747" name="Номер слайда 10"/>
          <p:cNvSpPr txBox="1">
            <a:spLocks/>
          </p:cNvSpPr>
          <p:nvPr/>
        </p:nvSpPr>
        <p:spPr bwMode="auto">
          <a:xfrm>
            <a:off x="106363" y="6484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fld id="{A8835B0F-E2A7-490B-B75C-EF40B79C45A4}" type="slidenum">
              <a:rPr lang="en-US" altLang="ru-RU">
                <a:latin typeface="Calibri" pitchFamily="34" charset="0"/>
              </a:rPr>
              <a:pPr/>
              <a:t>33</a:t>
            </a:fld>
            <a:endParaRPr lang="en-US" altLang="ru-RU">
              <a:latin typeface="Calibri" pitchFamily="34" charset="0"/>
            </a:endParaRPr>
          </a:p>
        </p:txBody>
      </p:sp>
      <p:pic>
        <p:nvPicPr>
          <p:cNvPr id="31748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хема 6"/>
          <p:cNvGraphicFramePr/>
          <p:nvPr/>
        </p:nvGraphicFramePr>
        <p:xfrm>
          <a:off x="0" y="2235200"/>
          <a:ext cx="72390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/>
        </p:nvGraphicFramePr>
        <p:xfrm>
          <a:off x="0" y="2286000"/>
          <a:ext cx="67056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1751" name="Picture 9" descr="https://im1-tub-ru.yandex.net/i?id=dafaa40238e92a7f86223f40f944e255&amp;n=33&amp;h=215&amp;w=258"/>
          <p:cNvPicPr>
            <a:picLocks noGrp="1" noChangeAspect="1" noChangeArrowheads="1"/>
          </p:cNvPicPr>
          <p:nvPr>
            <p:ph idx="1"/>
          </p:nvPr>
        </p:nvPicPr>
        <p:blipFill>
          <a:blip r:embed="rId13" cstate="print"/>
          <a:srcRect/>
          <a:stretch>
            <a:fillRect/>
          </a:stretch>
        </p:blipFill>
        <p:spPr>
          <a:xfrm>
            <a:off x="6781800" y="4267200"/>
            <a:ext cx="1965325" cy="1638300"/>
          </a:xfrm>
          <a:noFill/>
        </p:spPr>
      </p:pic>
      <p:pic>
        <p:nvPicPr>
          <p:cNvPr id="31752" name="Picture 10" descr="C:\Users\B2\Desktop\sl760eco_big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16713" y="2286000"/>
            <a:ext cx="21621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7"/>
          <p:cNvSpPr txBox="1">
            <a:spLocks/>
          </p:cNvSpPr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endParaRPr lang="ru-RU" sz="2000" b="1" dirty="0">
              <a:solidFill>
                <a:schemeClr val="tx2">
                  <a:lumMod val="75000"/>
                </a:schemeClr>
              </a:solidFill>
              <a:latin typeface="Georgia" pitchFamily="18" charset="0"/>
              <a:cs typeface="+mn-cs"/>
            </a:endParaRPr>
          </a:p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  <a:cs typeface="+mn-cs"/>
              </a:rPr>
              <a:t>Муниципальные программы в сфере экономики </a:t>
            </a:r>
            <a:endParaRPr lang="ru-RU" sz="2400" dirty="0">
              <a:solidFill>
                <a:srgbClr val="FF0000"/>
              </a:solidFill>
              <a:latin typeface="Georgia" pitchFamily="18" charset="0"/>
              <a:cs typeface="+mn-cs"/>
            </a:endParaRPr>
          </a:p>
        </p:txBody>
      </p:sp>
      <p:pic>
        <p:nvPicPr>
          <p:cNvPr id="31754" name="Picture 12" descr="http://www.funlib.ru/cimg/2014/101916/494484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705600" y="2286000"/>
            <a:ext cx="21637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438400"/>
          <a:ext cx="8229600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4BFC5F-57E7-4FAD-8C5C-A11DB37506F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32773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81000" y="1447800"/>
            <a:ext cx="84582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«Совершенствование механизмов экономического развития муниципального образования – «город Тулун» - 2,6 млн.рублей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33400" y="1905000"/>
          <a:ext cx="80772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1523AE-040C-40EF-96BF-A1D693DA23E7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33797" name="Picture 26" descr="копия20120927_10784769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3400" y="1371600"/>
            <a:ext cx="8466138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Муниципальная программа «Труд»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  <a:latin typeface="Georgia" pitchFamily="18" charset="0"/>
              </a:rPr>
              <a:t>0,6 млн.рублей</a:t>
            </a:r>
            <a:endParaRPr lang="ru-RU" sz="22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620000" cy="685800"/>
          </a:xfrm>
        </p:spPr>
        <p:txBody>
          <a:bodyPr tIns="36000"/>
          <a:lstStyle/>
          <a:p>
            <a:pPr eaLnBrk="1" hangingPunct="1"/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Расходы на социально значимые мероприятия </a:t>
            </a:r>
            <a:b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(млн. рублей)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93D477-63DE-4F93-A52D-80338416FABD}" type="slidenum">
              <a:rPr lang="en-US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34820" name="Номер слайда 10"/>
          <p:cNvSpPr txBox="1">
            <a:spLocks/>
          </p:cNvSpPr>
          <p:nvPr/>
        </p:nvSpPr>
        <p:spPr bwMode="auto">
          <a:xfrm>
            <a:off x="6705600" y="65087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865D9A90-8ACF-41BB-BA65-1E7FD9FBED74}" type="slidenum">
              <a:rPr lang="en-US" altLang="ru-RU">
                <a:latin typeface="Calibri" pitchFamily="34" charset="0"/>
              </a:rPr>
              <a:pPr algn="r"/>
              <a:t>36</a:t>
            </a:fld>
            <a:endParaRPr lang="en-US" altLang="ru-RU">
              <a:latin typeface="Calibri" pitchFamily="34" charset="0"/>
            </a:endParaRPr>
          </a:p>
        </p:txBody>
      </p:sp>
      <p:pic>
        <p:nvPicPr>
          <p:cNvPr id="34821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2" name="Прямоугольник 9"/>
          <p:cNvSpPr>
            <a:spLocks noChangeArrowheads="1"/>
          </p:cNvSpPr>
          <p:nvPr/>
        </p:nvSpPr>
        <p:spPr bwMode="auto">
          <a:xfrm>
            <a:off x="457200" y="1371600"/>
            <a:ext cx="838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Муниципальная программа «Обеспечение комплексных мер безопасности»</a:t>
            </a:r>
          </a:p>
          <a:p>
            <a:pPr algn="ctr"/>
            <a:r>
              <a:rPr lang="ru-RU" sz="2400" b="1">
                <a:solidFill>
                  <a:schemeClr val="tx2"/>
                </a:solidFill>
                <a:latin typeface="Georgia" pitchFamily="18" charset="0"/>
              </a:rPr>
              <a:t>1,3 млн.рублей</a:t>
            </a:r>
            <a:endParaRPr lang="ru-RU" sz="2400">
              <a:solidFill>
                <a:schemeClr val="tx2"/>
              </a:solidFill>
              <a:latin typeface="Georgia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990600" y="2590800"/>
          <a:ext cx="7086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EA525-2C2C-469E-9A8C-7D4FD0565B70}" type="slidenum">
              <a:rPr lang="en-US"/>
              <a:pPr>
                <a:defRPr/>
              </a:pPr>
              <a:t>37</a:t>
            </a:fld>
            <a:endParaRPr lang="en-US" dirty="0"/>
          </a:p>
        </p:txBody>
      </p:sp>
      <p:pic>
        <p:nvPicPr>
          <p:cNvPr id="35843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21"/>
          <p:cNvSpPr>
            <a:spLocks noRot="1" noChangeArrowheads="1"/>
          </p:cNvSpPr>
          <p:nvPr/>
        </p:nvSpPr>
        <p:spPr bwMode="auto">
          <a:xfrm>
            <a:off x="1143000" y="1844675"/>
            <a:ext cx="69215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Администрация</a:t>
            </a: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городского округа</a:t>
            </a:r>
            <a:endParaRPr lang="ru-RU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5845" name="Picture 30" descr="Location_map_Irkut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141663"/>
            <a:ext cx="3492500" cy="3716337"/>
          </a:xfrm>
          <a:prstGeom prst="rect">
            <a:avLst/>
          </a:prstGeom>
          <a:solidFill>
            <a:schemeClr val="accent1">
              <a:alpha val="94901"/>
            </a:schemeClr>
          </a:solidFill>
          <a:ln w="38100">
            <a:solidFill>
              <a:schemeClr val="bg1"/>
            </a:solidFill>
            <a:prstDash val="sysDot"/>
            <a:miter lim="800000"/>
            <a:headEnd/>
            <a:tailEnd/>
          </a:ln>
        </p:spPr>
      </p:pic>
      <p:sp>
        <p:nvSpPr>
          <p:cNvPr id="22" name="Rectangle 22"/>
          <p:cNvSpPr>
            <a:spLocks noRot="1" noChangeArrowheads="1"/>
          </p:cNvSpPr>
          <p:nvPr/>
        </p:nvSpPr>
        <p:spPr bwMode="auto">
          <a:xfrm>
            <a:off x="3200400" y="3200400"/>
            <a:ext cx="56927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r>
              <a:rPr lang="ru-RU" sz="3000" b="1">
                <a:solidFill>
                  <a:schemeClr val="tx2"/>
                </a:solidFill>
                <a:latin typeface="Georgia" pitchFamily="18" charset="0"/>
              </a:rPr>
              <a:t> Проект бюджета муниципального образования «город Тулун» на 2017 год и на плановый период 2018 и 2019 годов  </a:t>
            </a:r>
            <a:endParaRPr lang="ru-RU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8EA525-2C2C-469E-9A8C-7D4FD0565B70}" type="slidenum">
              <a:rPr lang="en-US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35843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2"/>
          <p:cNvSpPr>
            <a:spLocks noRot="1" noChangeArrowheads="1"/>
          </p:cNvSpPr>
          <p:nvPr/>
        </p:nvSpPr>
        <p:spPr bwMode="auto">
          <a:xfrm>
            <a:off x="228600" y="2057400"/>
            <a:ext cx="8763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b="1" dirty="0" smtClean="0">
                <a:latin typeface="Georgia" pitchFamily="18" charset="0"/>
              </a:rPr>
              <a:t>Контактная </a:t>
            </a:r>
            <a:r>
              <a:rPr lang="ru-RU" b="1" dirty="0" smtClean="0">
                <a:latin typeface="Georgia" pitchFamily="18" charset="0"/>
              </a:rPr>
              <a:t>информация и обратная </a:t>
            </a:r>
            <a:r>
              <a:rPr lang="ru-RU" b="1" dirty="0" smtClean="0">
                <a:latin typeface="Georgia" pitchFamily="18" charset="0"/>
              </a:rPr>
              <a:t>связь:</a:t>
            </a:r>
            <a:endParaRPr lang="ru-RU" dirty="0" smtClean="0">
              <a:latin typeface="Georgia" pitchFamily="18" charset="0"/>
            </a:endParaRPr>
          </a:p>
          <a:p>
            <a:endParaRPr lang="ru-RU" sz="1400" dirty="0" smtClean="0"/>
          </a:p>
          <a:p>
            <a:r>
              <a:rPr lang="ru-RU" sz="1600" dirty="0" smtClean="0">
                <a:latin typeface="Georgia" pitchFamily="18" charset="0"/>
              </a:rPr>
              <a:t>Презентация </a:t>
            </a:r>
            <a:r>
              <a:rPr lang="ru-RU" sz="1600" dirty="0" smtClean="0">
                <a:latin typeface="Georgia" pitchFamily="18" charset="0"/>
              </a:rPr>
              <a:t>подготовлена </a:t>
            </a:r>
            <a:r>
              <a:rPr lang="ru-RU" sz="1600" dirty="0" smtClean="0">
                <a:latin typeface="Georgia" pitchFamily="18" charset="0"/>
              </a:rPr>
              <a:t>Комитетом по финансам администрации городского округа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Адрес: 665268</a:t>
            </a:r>
            <a:r>
              <a:rPr lang="ru-RU" sz="1600" dirty="0" smtClean="0">
                <a:latin typeface="Georgia" pitchFamily="18" charset="0"/>
              </a:rPr>
              <a:t>, Иркутская область, г.Тулун</a:t>
            </a:r>
            <a:r>
              <a:rPr lang="ru-RU" sz="1600" dirty="0" smtClean="0">
                <a:latin typeface="Georgia" pitchFamily="18" charset="0"/>
              </a:rPr>
              <a:t>, ул</a:t>
            </a:r>
            <a:r>
              <a:rPr lang="ru-RU" sz="1600" dirty="0" smtClean="0">
                <a:latin typeface="Georgia" pitchFamily="18" charset="0"/>
              </a:rPr>
              <a:t>. Ленина, 99 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Телефон</a:t>
            </a:r>
            <a:r>
              <a:rPr lang="ru-RU" sz="1600" b="1" dirty="0" smtClean="0">
                <a:latin typeface="Georgia" pitchFamily="18" charset="0"/>
              </a:rPr>
              <a:t>: </a:t>
            </a:r>
            <a:r>
              <a:rPr lang="ru-RU" sz="1600" dirty="0" smtClean="0">
                <a:latin typeface="Georgia" pitchFamily="18" charset="0"/>
              </a:rPr>
              <a:t>(39530) 40-683 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Факс: </a:t>
            </a:r>
            <a:r>
              <a:rPr lang="ru-RU" sz="1600" dirty="0" smtClean="0">
                <a:latin typeface="Georgia" pitchFamily="18" charset="0"/>
              </a:rPr>
              <a:t>(</a:t>
            </a:r>
            <a:r>
              <a:rPr lang="ru-RU" sz="1600" dirty="0" smtClean="0">
                <a:latin typeface="Georgia" pitchFamily="18" charset="0"/>
              </a:rPr>
              <a:t>39530) 40-545</a:t>
            </a:r>
            <a:endParaRPr lang="ru-RU" sz="1600" dirty="0" smtClean="0">
              <a:latin typeface="Georgia" pitchFamily="18" charset="0"/>
            </a:endParaRPr>
          </a:p>
          <a:p>
            <a:r>
              <a:rPr lang="en-US" sz="1600" b="1" dirty="0" smtClean="0">
                <a:latin typeface="Georgia" pitchFamily="18" charset="0"/>
              </a:rPr>
              <a:t>E-mail: </a:t>
            </a:r>
            <a:r>
              <a:rPr lang="en-US" sz="1600" dirty="0" smtClean="0">
                <a:latin typeface="Georgia" pitchFamily="18" charset="0"/>
              </a:rPr>
              <a:t>fin09</a:t>
            </a:r>
            <a:r>
              <a:rPr lang="en-US" sz="1600" dirty="0" smtClean="0">
                <a:latin typeface="Georgia" pitchFamily="18" charset="0"/>
              </a:rPr>
              <a:t>@</a:t>
            </a:r>
            <a:r>
              <a:rPr lang="en-US" sz="1600" dirty="0" smtClean="0">
                <a:latin typeface="Georgia" pitchFamily="18" charset="0"/>
              </a:rPr>
              <a:t>gfu.ru</a:t>
            </a:r>
            <a:endParaRPr lang="ru-RU" sz="1600" dirty="0" smtClean="0">
              <a:latin typeface="Georgia" pitchFamily="18" charset="0"/>
            </a:endParaRPr>
          </a:p>
          <a:p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Режим </a:t>
            </a:r>
            <a:r>
              <a:rPr lang="ru-RU" sz="1600" b="1" dirty="0" smtClean="0">
                <a:latin typeface="Georgia" pitchFamily="18" charset="0"/>
              </a:rPr>
              <a:t>работы: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Понедельник -пятница с </a:t>
            </a:r>
            <a:r>
              <a:rPr lang="en-US" sz="1600" dirty="0" smtClean="0">
                <a:latin typeface="Georgia" pitchFamily="18" charset="0"/>
              </a:rPr>
              <a:t>8</a:t>
            </a:r>
            <a:r>
              <a:rPr lang="ru-RU" sz="1600" dirty="0" smtClean="0">
                <a:latin typeface="Georgia" pitchFamily="18" charset="0"/>
              </a:rPr>
              <a:t>:00 </a:t>
            </a:r>
            <a:r>
              <a:rPr lang="ru-RU" sz="1600" dirty="0" smtClean="0">
                <a:latin typeface="Georgia" pitchFamily="18" charset="0"/>
              </a:rPr>
              <a:t>до </a:t>
            </a:r>
            <a:r>
              <a:rPr lang="ru-RU" sz="1600" dirty="0" smtClean="0">
                <a:latin typeface="Georgia" pitchFamily="18" charset="0"/>
              </a:rPr>
              <a:t>1</a:t>
            </a:r>
            <a:r>
              <a:rPr lang="en-US" sz="1600" dirty="0" smtClean="0">
                <a:latin typeface="Georgia" pitchFamily="18" charset="0"/>
              </a:rPr>
              <a:t>7</a:t>
            </a:r>
            <a:r>
              <a:rPr lang="ru-RU" sz="1600" dirty="0" smtClean="0">
                <a:latin typeface="Georgia" pitchFamily="18" charset="0"/>
              </a:rPr>
              <a:t>:00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Перерыв с </a:t>
            </a:r>
            <a:r>
              <a:rPr lang="ru-RU" sz="1600" dirty="0" smtClean="0">
                <a:latin typeface="Georgia" pitchFamily="18" charset="0"/>
              </a:rPr>
              <a:t>1</a:t>
            </a:r>
            <a:r>
              <a:rPr lang="en-US" sz="1600" dirty="0" smtClean="0">
                <a:latin typeface="Georgia" pitchFamily="18" charset="0"/>
              </a:rPr>
              <a:t>2</a:t>
            </a:r>
            <a:r>
              <a:rPr lang="ru-RU" sz="1600" dirty="0" smtClean="0">
                <a:latin typeface="Georgia" pitchFamily="18" charset="0"/>
              </a:rPr>
              <a:t>:00 </a:t>
            </a:r>
            <a:r>
              <a:rPr lang="ru-RU" sz="1600" dirty="0" smtClean="0">
                <a:latin typeface="Georgia" pitchFamily="18" charset="0"/>
              </a:rPr>
              <a:t>до </a:t>
            </a:r>
            <a:r>
              <a:rPr lang="ru-RU" sz="1600" dirty="0" smtClean="0">
                <a:latin typeface="Georgia" pitchFamily="18" charset="0"/>
              </a:rPr>
              <a:t>1</a:t>
            </a:r>
            <a:r>
              <a:rPr lang="en-US" sz="1600" dirty="0" smtClean="0">
                <a:latin typeface="Georgia" pitchFamily="18" charset="0"/>
              </a:rPr>
              <a:t>3</a:t>
            </a:r>
            <a:r>
              <a:rPr lang="ru-RU" sz="1600" dirty="0" smtClean="0">
                <a:latin typeface="Georgia" pitchFamily="18" charset="0"/>
              </a:rPr>
              <a:t>:00</a:t>
            </a:r>
            <a:endParaRPr lang="ru-RU" sz="1600" dirty="0" smtClean="0">
              <a:latin typeface="Georgia" pitchFamily="18" charset="0"/>
            </a:endParaRPr>
          </a:p>
          <a:p>
            <a:r>
              <a:rPr lang="ru-RU" sz="1600" dirty="0" smtClean="0">
                <a:latin typeface="Georgia" pitchFamily="18" charset="0"/>
              </a:rPr>
              <a:t>Выходные дни: суббота, воскресенье</a:t>
            </a:r>
          </a:p>
          <a:p>
            <a:endParaRPr lang="ru-RU" sz="1600" b="1" dirty="0" smtClean="0">
              <a:latin typeface="Georgia" pitchFamily="18" charset="0"/>
            </a:endParaRPr>
          </a:p>
          <a:p>
            <a:r>
              <a:rPr lang="ru-RU" sz="1600" b="1" dirty="0" smtClean="0">
                <a:latin typeface="Georgia" pitchFamily="18" charset="0"/>
              </a:rPr>
              <a:t>Интернет </a:t>
            </a:r>
            <a:r>
              <a:rPr lang="ru-RU" sz="1600" b="1" dirty="0" smtClean="0">
                <a:latin typeface="Georgia" pitchFamily="18" charset="0"/>
              </a:rPr>
              <a:t>сайт: </a:t>
            </a:r>
            <a:r>
              <a:rPr lang="ru-RU" sz="1600" dirty="0" smtClean="0">
                <a:latin typeface="Georgia" pitchFamily="18" charset="0"/>
              </a:rPr>
              <a:t>официальный сайт администрации городского округа  муниципального образования город  - «Тулун»</a:t>
            </a:r>
            <a:endParaRPr lang="ru-RU" sz="1600" dirty="0" smtClean="0">
              <a:latin typeface="Georgia" pitchFamily="18" charset="0"/>
            </a:endParaRPr>
          </a:p>
          <a:p>
            <a:r>
              <a:rPr lang="en-US" sz="1400" dirty="0" smtClean="0">
                <a:hlinkClick r:id="rId3"/>
              </a:rPr>
              <a:t>http://www.tulunadm.ru/</a:t>
            </a:r>
            <a:r>
              <a:rPr lang="en-US" sz="1400" dirty="0" smtClean="0"/>
              <a:t> </a:t>
            </a:r>
            <a:endParaRPr lang="ru-RU" sz="1400" dirty="0" smtClean="0"/>
          </a:p>
          <a:p>
            <a:pPr marL="342900" indent="-342900" algn="ctr">
              <a:spcBef>
                <a:spcPct val="20000"/>
              </a:spcBef>
              <a:buClr>
                <a:schemeClr val="accent2"/>
              </a:buClr>
              <a:buSzPct val="80000"/>
              <a:buFont typeface="Wingdings" pitchFamily="2" charset="2"/>
              <a:buNone/>
            </a:pPr>
            <a:endParaRPr lang="ru-RU" dirty="0">
              <a:solidFill>
                <a:schemeClr val="tx2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4"/>
          <p:cNvSpPr>
            <a:spLocks noGrp="1"/>
          </p:cNvSpPr>
          <p:nvPr>
            <p:ph type="title"/>
          </p:nvPr>
        </p:nvSpPr>
        <p:spPr>
          <a:xfrm>
            <a:off x="838200" y="1524000"/>
            <a:ext cx="7772400" cy="8382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altLang="ru-RU" sz="2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города на 2017 год и на плановый период 2018 и 2019 годов, млн. рублей</a:t>
            </a:r>
          </a:p>
        </p:txBody>
      </p:sp>
      <p:sp>
        <p:nvSpPr>
          <p:cNvPr id="6147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B6286-4372-4347-92A8-E25CD1F57CA0}" type="slidenum">
              <a:rPr lang="en-US" sz="1800" smtClean="0">
                <a:solidFill>
                  <a:schemeClr val="tx1"/>
                </a:solidFill>
              </a:rPr>
              <a:pPr/>
              <a:t>4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6148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685800" y="2743200"/>
          <a:ext cx="7924799" cy="3733801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2587691"/>
                <a:gridCol w="1779036"/>
                <a:gridCol w="1779036"/>
                <a:gridCol w="1779036"/>
              </a:tblGrid>
              <a:tr h="7585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200" b="0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3000" kern="1200" dirty="0" smtClean="0"/>
                        <a:t>  2017 год</a:t>
                      </a:r>
                      <a:endParaRPr lang="ru-RU" sz="3000" b="1" kern="12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3000" b="1" kern="120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2018 год</a:t>
                      </a:r>
                      <a:endParaRPr lang="ru-RU" sz="30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3000" b="1" kern="1200" baseline="0" dirty="0" smtClean="0">
                          <a:solidFill>
                            <a:schemeClr val="bg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2019 год</a:t>
                      </a:r>
                      <a:endParaRPr lang="ru-RU" sz="3000" b="1" kern="1200" baseline="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/>
                </a:tc>
              </a:tr>
              <a:tr h="1014518">
                <a:tc>
                  <a:txBody>
                    <a:bodyPr/>
                    <a:lstStyle/>
                    <a:p>
                      <a:pPr marL="0" algn="l" defTabSz="914400" rtl="0" latinLnBrk="0"/>
                      <a:r>
                        <a:rPr lang="ru-RU" sz="3200" u="sng" kern="1200" dirty="0" smtClean="0"/>
                        <a:t>Доходы</a:t>
                      </a:r>
                      <a:endParaRPr lang="ru-RU" sz="3200" b="1" u="sng" kern="1200" dirty="0" smtClean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kern="1200" dirty="0" smtClean="0"/>
                        <a:t>691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675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659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</a:tr>
              <a:tr h="1027055">
                <a:tc>
                  <a:txBody>
                    <a:bodyPr/>
                    <a:lstStyle/>
                    <a:p>
                      <a:pPr marL="0" algn="l" defTabSz="914400" rtl="0" latinLnBrk="0"/>
                      <a:r>
                        <a:rPr lang="ru-RU" sz="3200" u="sng" kern="1200" dirty="0" smtClean="0"/>
                        <a:t>Расходы</a:t>
                      </a:r>
                      <a:endParaRPr lang="ru-RU" sz="3200" b="1" u="sng" kern="1200" dirty="0" smtClean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2800" kern="1200" dirty="0" smtClean="0"/>
                        <a:t>712</a:t>
                      </a:r>
                      <a:endParaRPr lang="ru-RU" sz="2800" b="1" kern="1200" dirty="0">
                        <a:solidFill>
                          <a:schemeClr val="tx1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694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679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</a:tr>
              <a:tr h="933688">
                <a:tc>
                  <a:txBody>
                    <a:bodyPr/>
                    <a:lstStyle/>
                    <a:p>
                      <a:r>
                        <a:rPr lang="ru-RU" sz="3200" u="sng" dirty="0" smtClean="0"/>
                        <a:t>Дефицит</a:t>
                      </a:r>
                      <a:endParaRPr lang="ru-RU" sz="3200" b="1" u="sng" dirty="0">
                        <a:solidFill>
                          <a:schemeClr val="tx1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en-US" sz="2800" kern="1200" dirty="0" smtClean="0"/>
                        <a:t>-</a:t>
                      </a:r>
                      <a:r>
                        <a:rPr lang="ru-RU" sz="2800" kern="1200" dirty="0" smtClean="0"/>
                        <a:t>21</a:t>
                      </a:r>
                      <a:endParaRPr lang="ru-RU" sz="2800" b="1" kern="1200" dirty="0">
                        <a:solidFill>
                          <a:srgbClr val="FF0000"/>
                        </a:solidFill>
                        <a:latin typeface="Georgia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-19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  <a:tc>
                  <a:txBody>
                    <a:bodyPr/>
                    <a:lstStyle/>
                    <a:p>
                      <a:pPr marL="0" algn="ctr" defTabSz="914400" rtl="0" latinLnBrk="0"/>
                      <a:r>
                        <a:rPr lang="ru-RU" sz="28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Times New Roman" pitchFamily="18" charset="0"/>
                        </a:rPr>
                        <a:t>-20</a:t>
                      </a:r>
                      <a:endParaRPr lang="ru-RU" sz="28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T="45739" marB="45739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1066800" y="1371600"/>
            <a:ext cx="7620000" cy="762000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>Доходы местного бюджета в 2015-2019гг </a:t>
            </a:r>
            <a:r>
              <a:rPr lang="ru-RU" altLang="ru-RU" sz="2000" b="1" smtClean="0">
                <a:solidFill>
                  <a:schemeClr val="tx2"/>
                </a:solidFill>
                <a:latin typeface="Georgia" pitchFamily="18" charset="0"/>
                <a:cs typeface="Times New Roman" pitchFamily="18" charset="0"/>
              </a:rPr>
              <a:t>(млн. рублей)</a:t>
            </a:r>
          </a:p>
        </p:txBody>
      </p:sp>
      <p:graphicFrame>
        <p:nvGraphicFramePr>
          <p:cNvPr id="7171" name="Содержимое 6"/>
          <p:cNvGraphicFramePr>
            <a:graphicFrameLocks noGrp="1"/>
          </p:cNvGraphicFramePr>
          <p:nvPr>
            <p:ph idx="1"/>
          </p:nvPr>
        </p:nvGraphicFramePr>
        <p:xfrm>
          <a:off x="-50800" y="2082800"/>
          <a:ext cx="9245600" cy="4826000"/>
        </p:xfrm>
        <a:graphic>
          <a:graphicData uri="http://schemas.openxmlformats.org/presentationml/2006/ole">
            <p:oleObj spid="_x0000_s7171" r:id="rId3" imgW="9242337" imgH="4822354" progId="Excel.Sheet.8">
              <p:embed/>
            </p:oleObj>
          </a:graphicData>
        </a:graphic>
      </p:graphicFrame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B4CB13-7AE3-46F5-8093-97DD6D054C00}" type="slidenum">
              <a:rPr lang="en-US" sz="1800" smtClean="0">
                <a:solidFill>
                  <a:schemeClr val="tx1"/>
                </a:solidFill>
              </a:rPr>
              <a:pPr/>
              <a:t>5</a:t>
            </a:fld>
            <a:endParaRPr lang="en-US" sz="1800" smtClean="0">
              <a:solidFill>
                <a:schemeClr val="tx1"/>
              </a:solidFill>
            </a:endParaRPr>
          </a:p>
        </p:txBody>
      </p:sp>
      <p:pic>
        <p:nvPicPr>
          <p:cNvPr id="7173" name="Picture 26" descr="копия20120927_10784769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DE58B-8B0A-4AE8-B87D-0CABB2F1A5B1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8196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одержимое 7"/>
          <p:cNvGraphicFramePr>
            <a:graphicFrameLocks noGrp="1"/>
          </p:cNvGraphicFramePr>
          <p:nvPr>
            <p:ph idx="1"/>
          </p:nvPr>
        </p:nvGraphicFramePr>
        <p:xfrm>
          <a:off x="0" y="1447800"/>
          <a:ext cx="91440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0DE58B-8B0A-4AE8-B87D-0CABB2F1A5B1}" type="slidenum">
              <a:rPr lang="en-US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196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9144000" cy="548640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Межбюджетные отношения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7"/>
          <p:cNvGraphicFramePr>
            <a:graphicFrameLocks/>
          </p:cNvGraphicFramePr>
          <p:nvPr/>
        </p:nvGraphicFramePr>
        <p:xfrm>
          <a:off x="0" y="1905000"/>
          <a:ext cx="8820472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9219" name="Содержимое 11"/>
          <p:cNvSpPr>
            <a:spLocks noGrp="1"/>
          </p:cNvSpPr>
          <p:nvPr>
            <p:ph idx="1"/>
          </p:nvPr>
        </p:nvSpPr>
        <p:spPr>
          <a:xfrm>
            <a:off x="152400" y="1371600"/>
            <a:ext cx="8839200" cy="53340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  <a:latin typeface="Georgia" pitchFamily="18" charset="0"/>
              </a:rPr>
              <a:t>Динамика поступлений налоговых доходов </a:t>
            </a:r>
          </a:p>
          <a:p>
            <a:pPr algn="ctr" eaLnBrk="1" hangingPunct="1">
              <a:buFont typeface="Arial" charset="0"/>
              <a:buNone/>
            </a:pPr>
            <a:r>
              <a:rPr lang="ru-RU" sz="2400" b="1" smtClean="0">
                <a:solidFill>
                  <a:schemeClr val="tx2"/>
                </a:solidFill>
                <a:latin typeface="Georgia" pitchFamily="18" charset="0"/>
              </a:rPr>
              <a:t>в 2015-2019гг (млн.рублей)</a:t>
            </a:r>
          </a:p>
          <a:p>
            <a:pPr eaLnBrk="1" hangingPunct="1"/>
            <a:endParaRPr lang="ru-RU" sz="28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97FA2A-8A0D-43CD-AE03-BC45F190B162}" type="slidenum">
              <a:rPr lang="en-US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9221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152400" y="2286000"/>
          <a:ext cx="8763000" cy="441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8"/>
          <p:cNvSpPr>
            <a:spLocks noGrp="1"/>
          </p:cNvSpPr>
          <p:nvPr>
            <p:ph type="title"/>
          </p:nvPr>
        </p:nvSpPr>
        <p:spPr>
          <a:xfrm>
            <a:off x="457200" y="1295400"/>
            <a:ext cx="8229600" cy="838200"/>
          </a:xfrm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tx2"/>
                </a:solidFill>
                <a:latin typeface="Georgia" pitchFamily="18" charset="0"/>
              </a:rPr>
              <a:t>Динамика поступлений неналоговых доходов в 2015-2019 годах, млн.рублей</a:t>
            </a:r>
          </a:p>
        </p:txBody>
      </p:sp>
      <p:sp>
        <p:nvSpPr>
          <p:cNvPr id="10243" name="Содержимое 9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DC9D1-405B-4C77-935D-3BDF69B6C890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10245" name="Picture 26" descr="копия20120927_10784769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Диаграмма 5"/>
          <p:cNvGraphicFramePr/>
          <p:nvPr/>
        </p:nvGraphicFramePr>
        <p:xfrm>
          <a:off x="228600" y="2057400"/>
          <a:ext cx="86106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/>
        </p:nvGraphicFramePr>
        <p:xfrm>
          <a:off x="152400" y="2133600"/>
          <a:ext cx="88392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17043</TotalTime>
  <Words>1576</Words>
  <Application>Microsoft Office PowerPoint</Application>
  <PresentationFormat>Экран (4:3)</PresentationFormat>
  <Paragraphs>330</Paragraphs>
  <Slides>38</Slides>
  <Notes>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0" baseType="lpstr">
      <vt:lpstr>Тема Office</vt:lpstr>
      <vt:lpstr>Лист Microsoft Office Excel 97-2003</vt:lpstr>
      <vt:lpstr>Слайд 1</vt:lpstr>
      <vt:lpstr>Основные понятия и термины </vt:lpstr>
      <vt:lpstr>Слайд 3</vt:lpstr>
      <vt:lpstr>Основные параметры бюджета города на 2017 год и на плановый период 2018 и 2019 годов, млн. рублей</vt:lpstr>
      <vt:lpstr>Доходы местного бюджета в 2015-2019гг (млн. рублей)</vt:lpstr>
      <vt:lpstr>Слайд 6</vt:lpstr>
      <vt:lpstr>Слайд 7</vt:lpstr>
      <vt:lpstr>Слайд 8</vt:lpstr>
      <vt:lpstr>Динамика поступлений неналоговых доходов в 2015-2019 годах, млн.рублей</vt:lpstr>
      <vt:lpstr> К числу приоритетных задач при формировании расходов местного бюджета отнесены: : </vt:lpstr>
      <vt:lpstr>Структура расходов бюджета в 2015-2019 годах (млн.рублей)  </vt:lpstr>
      <vt:lpstr>Муниципальный долг в 2017 году  составляет 21 302,0 тыс.руб.</vt:lpstr>
      <vt:lpstr>Информация об основных направлениях расходов муниципальных программ города Тулуна в 2017 году </vt:lpstr>
      <vt:lpstr>Слайд 14</vt:lpstr>
      <vt:lpstr>Слайд 15</vt:lpstr>
      <vt:lpstr>Слайд 16</vt:lpstr>
      <vt:lpstr>Слайд 17</vt:lpstr>
      <vt:lpstr>Слайд 18</vt:lpstr>
      <vt:lpstr>Расходы на социально значимые мероприятия  (млн. рублей)</vt:lpstr>
      <vt:lpstr>Слайд 20</vt:lpstr>
      <vt:lpstr>Слайд 21</vt:lpstr>
      <vt:lpstr>Расходы на социально значимые мероприятия  (млн. рублей)</vt:lpstr>
      <vt:lpstr>Слайд 23</vt:lpstr>
      <vt:lpstr>Слайд 24</vt:lpstr>
      <vt:lpstr>Слайд 25</vt:lpstr>
      <vt:lpstr>Слайд 26</vt:lpstr>
      <vt:lpstr>Слайд 27</vt:lpstr>
      <vt:lpstr>Слайд 28</vt:lpstr>
      <vt:lpstr>Муниципальный дорожный фонд на 2014-2016 годы – 5 000 млн. рублей</vt:lpstr>
      <vt:lpstr>Слайд 30</vt:lpstr>
      <vt:lpstr>Муниципальная программа «Охрана окружающей среды» - 2,1 млн.рублей</vt:lpstr>
      <vt:lpstr>Слайд 32</vt:lpstr>
      <vt:lpstr>Слайд 33</vt:lpstr>
      <vt:lpstr>Слайд 34</vt:lpstr>
      <vt:lpstr>Слайд 35</vt:lpstr>
      <vt:lpstr>Расходы на социально значимые мероприятия  (млн. рублей)</vt:lpstr>
      <vt:lpstr>Слайд 37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Романцов Павел Юрьевич</dc:creator>
  <cp:lastModifiedBy>B2</cp:lastModifiedBy>
  <cp:revision>1583</cp:revision>
  <cp:lastPrinted>2013-11-20T03:48:16Z</cp:lastPrinted>
  <dcterms:modified xsi:type="dcterms:W3CDTF">2017-02-28T07:19:58Z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Дата">
    <vt:lpwstr>2014-10-17T00:00:00Z</vt:lpwstr>
  </property>
  <property fmtid="{D5CDD505-2E9C-101B-9397-08002B2CF9AE}" pid="3" name="RelatedDocumentGroup">
    <vt:lpwstr>0</vt:lpwstr>
  </property>
  <property fmtid="{D5CDD505-2E9C-101B-9397-08002B2CF9AE}" pid="4" name="Теги">
    <vt:lpwstr> 441 </vt:lpwstr>
  </property>
  <property fmtid="{D5CDD505-2E9C-101B-9397-08002B2CF9AE}" pid="5" name="Анонс">
    <vt:lpwstr>Бюджет города Иркутска на 2014 год и на плановый период 2015 и 2016 годов</vt:lpwstr>
  </property>
  <property fmtid="{D5CDD505-2E9C-101B-9397-08002B2CF9AE}" pid="6" name="DocumentName">
    <vt:lpwstr>Бюджет города Иркутска на 2014 год и на плановый период 2015 и 2016 годов</vt:lpwstr>
  </property>
  <property fmtid="{D5CDD505-2E9C-101B-9397-08002B2CF9AE}" pid="7" name="MainInRelatedDocumentGroup">
    <vt:lpwstr>0</vt:lpwstr>
  </property>
  <property fmtid="{D5CDD505-2E9C-101B-9397-08002B2CF9AE}" pid="8" name="Подразделение">
    <vt:lpwstr/>
  </property>
</Properties>
</file>