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258" r:id="rId5"/>
    <p:sldId id="264" r:id="rId6"/>
    <p:sldId id="274" r:id="rId7"/>
    <p:sldId id="265" r:id="rId8"/>
    <p:sldId id="275" r:id="rId9"/>
    <p:sldId id="266" r:id="rId10"/>
    <p:sldId id="276" r:id="rId11"/>
    <p:sldId id="267" r:id="rId12"/>
    <p:sldId id="277" r:id="rId13"/>
    <p:sldId id="269" r:id="rId14"/>
    <p:sldId id="278" r:id="rId15"/>
    <p:sldId id="271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3" r:id="rId30"/>
    <p:sldId id="292" r:id="rId31"/>
    <p:sldId id="294" r:id="rId32"/>
    <p:sldId id="295" r:id="rId33"/>
    <p:sldId id="296" r:id="rId34"/>
    <p:sldId id="297" r:id="rId35"/>
    <p:sldId id="27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068960"/>
            <a:ext cx="7851648" cy="18288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Внесение изменений в 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Правила землепользования и застройки муниципального образования – «город Тулун»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1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373216"/>
            <a:ext cx="7272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Территория по ул.Дачная,6 с ОД-2 на Ж-1 (территория под существующей жилой застройкой)</a:t>
            </a:r>
          </a:p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120416" y="2944480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-603448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508104" y="42930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699792" y="3356992"/>
            <a:ext cx="2808312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285293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у.Гидролизная,5</a:t>
            </a:r>
          </a:p>
          <a:p>
            <a:r>
              <a:rPr lang="ru-RU" sz="1600" dirty="0" smtClean="0"/>
              <a:t>ул.Строителей,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532440" cy="6029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4581128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территориальных зон по ул. Гидролизная, 5, ул.Строителей,6  с ОД-1 на Ж-1 и Ж-3 (придомовые территории и земля под индивидуальным жилым домом)</a:t>
            </a:r>
          </a:p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27984" y="2708920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675456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004048" y="357301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987824" y="3284984"/>
            <a:ext cx="2016224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285293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ул.Ленина,128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60648"/>
            <a:ext cx="7740352" cy="5469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515719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ул.Ленина, 128 с Ж-2 на Ж-3 в связи с ошибкой при актуализации ПЗЗ в 2020 году (территория под МКД)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572000" y="2924944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-603448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572000" y="3429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1403648" y="2492896"/>
            <a:ext cx="3168352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91683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пер.Школьный, 21б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7740352" cy="5469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4869160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пер.Школьный, 21б с П-3 на Ж-1 (земля под индивидуальным жилым домом)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99992" y="2852936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796136" y="42930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1691680" y="3212976"/>
            <a:ext cx="4104456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242088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ул.Циолковского,2,3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676456" cy="6131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5373216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ул.Циолковского, 2, 3 с Ж-1 на Ж-3, и с Ж-3 на Ж-1 (придомовые территории МКД)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27984" y="2492896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427984" y="126876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 flipV="1">
            <a:off x="1547664" y="1412776"/>
            <a:ext cx="2880320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328498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территориальных зон по адресу: ул.Путейская,43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вносятся в целях: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556792"/>
            <a:ext cx="7498080" cy="4800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изменения территориальных зон для строительства новых объектов по обращениям граждан;</a:t>
            </a:r>
          </a:p>
          <a:p>
            <a:r>
              <a:rPr lang="ru-RU" sz="2000" dirty="0" smtClean="0"/>
              <a:t>изменения территориальных зон в связи с выявленными ошибками и недочётами при прошлых внесениях изменений;</a:t>
            </a:r>
          </a:p>
          <a:p>
            <a:r>
              <a:rPr lang="ru-RU" sz="2000" dirty="0" smtClean="0"/>
              <a:t>внесения сведений о соблюдении требований к противопожарным расстояниям при новом строительстве зданий и сооружений;</a:t>
            </a:r>
          </a:p>
          <a:p>
            <a:r>
              <a:rPr lang="ru-RU" sz="2000" dirty="0" smtClean="0"/>
              <a:t>внесения недостающих видов разрешенного использования в территориальную зону Р-1*.</a:t>
            </a:r>
            <a:endParaRPr lang="ru-RU" sz="19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308304" cy="5164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443711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ул.Путейская,43 с П-3 и СХ-2 на Р-1 (для размещения базы отдыха)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27984" y="1988840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-675456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860032" y="364502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267744" y="2852936"/>
            <a:ext cx="2592288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220486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ул.Виноградова,52-1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7452320" cy="5266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450912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ул. Виноградова, 52-1 с ОД-1 на Ж-1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355976" y="2492896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-675456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444208" y="43651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915816" y="3861048"/>
            <a:ext cx="352839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328498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ул. </a:t>
            </a:r>
            <a:r>
              <a:rPr lang="ru-RU" sz="1600" dirty="0" err="1" smtClean="0"/>
              <a:t>Нюринская</a:t>
            </a:r>
            <a:r>
              <a:rPr lang="ru-RU" sz="1600" dirty="0" smtClean="0"/>
              <a:t>, 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4390" y="-610294"/>
            <a:ext cx="8572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4509120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ул. 1-я </a:t>
            </a:r>
            <a:r>
              <a:rPr lang="ru-RU" sz="1600" dirty="0" err="1" smtClean="0"/>
              <a:t>Нюринская</a:t>
            </a:r>
            <a:r>
              <a:rPr lang="ru-RU" sz="1600" dirty="0" smtClean="0"/>
              <a:t>, 7 с Р-2 на Ж-1 (земельный участок под существующей индивидуальной жилой застройкой)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860032" y="2852936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076056" y="306896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 flipV="1">
            <a:off x="2915816" y="3212976"/>
            <a:ext cx="216024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378904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Тухачевского,70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8028384" cy="5673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544522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адресу: ул. Тухачевского, 70 с П-1 на Ж-1 (земельный участок под существующей индивидуальной жилой застройкой) 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355976" y="2420888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067944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9" idx="2"/>
            <a:endCxn id="5" idx="2"/>
          </p:cNvCxnSpPr>
          <p:nvPr/>
        </p:nvCxnSpPr>
        <p:spPr>
          <a:xfrm>
            <a:off x="1799692" y="2357591"/>
            <a:ext cx="2268252" cy="12874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177281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в </a:t>
            </a:r>
            <a:r>
              <a:rPr lang="ru-RU" sz="1600" dirty="0" err="1" smtClean="0"/>
              <a:t>мкр</a:t>
            </a:r>
            <a:r>
              <a:rPr lang="ru-RU" sz="1600" dirty="0" smtClean="0"/>
              <a:t>. Березовая роща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-531440"/>
            <a:ext cx="7830870" cy="626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458112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в </a:t>
            </a:r>
            <a:r>
              <a:rPr lang="ru-RU" sz="1600" dirty="0" err="1" smtClean="0"/>
              <a:t>мкр.Березовая</a:t>
            </a:r>
            <a:r>
              <a:rPr lang="ru-RU" sz="1600" dirty="0" smtClean="0"/>
              <a:t> роща (северный склон</a:t>
            </a:r>
            <a:r>
              <a:rPr lang="en-US" sz="1600" dirty="0" smtClean="0"/>
              <a:t> I</a:t>
            </a:r>
            <a:r>
              <a:rPr lang="ru-RU" sz="1600" dirty="0" smtClean="0"/>
              <a:t> этап)  с Ж-1 на Ж-3 для размещения многоэтажной жилой застройки.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572000" y="2780928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012160" y="443711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195736" y="3356992"/>
            <a:ext cx="381642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270892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ул.Гидролизная,53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-765124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355976" y="119675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627784" y="1484784"/>
            <a:ext cx="1728192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592" y="328498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 по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 Хвойная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-171400"/>
            <a:ext cx="8572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515719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ул.Гидролизная,53  с Ж-1 на ОД-2 (</a:t>
            </a:r>
            <a:r>
              <a:rPr lang="ru-RU" sz="1600" dirty="0" err="1" smtClean="0"/>
              <a:t>Тулунский</a:t>
            </a:r>
            <a:r>
              <a:rPr lang="ru-RU" sz="1600" dirty="0" smtClean="0"/>
              <a:t> Лесхоз)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283968" y="3356992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-53144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716016" y="263691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9" idx="0"/>
            <a:endCxn id="5" idx="2"/>
          </p:cNvCxnSpPr>
          <p:nvPr/>
        </p:nvCxnSpPr>
        <p:spPr>
          <a:xfrm flipV="1">
            <a:off x="1548172" y="2780928"/>
            <a:ext cx="3167844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38610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</a:t>
            </a:r>
            <a:r>
              <a:rPr lang="ru-RU" sz="1600" dirty="0" err="1" smtClean="0"/>
              <a:t>ул.Дорстроя</a:t>
            </a:r>
            <a:r>
              <a:rPr lang="ru-RU" sz="1600" dirty="0" smtClean="0"/>
              <a:t>, ул.Ново-Володарского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орстроя, нововолодарск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-2115616"/>
            <a:ext cx="7495728" cy="9369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450912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</a:t>
            </a:r>
            <a:r>
              <a:rPr lang="ru-RU" sz="1600" dirty="0" err="1" smtClean="0"/>
              <a:t>ул.Дорстроя</a:t>
            </a:r>
            <a:r>
              <a:rPr lang="ru-RU" sz="1600" dirty="0" smtClean="0"/>
              <a:t>, ул.Ново-Володарского </a:t>
            </a:r>
          </a:p>
          <a:p>
            <a:r>
              <a:rPr lang="ru-RU" sz="1600" dirty="0" smtClean="0"/>
              <a:t>с Ж-2 на Ж-1 (жилая застройка состоящая из двухквартирных и индивидуальных жилых домов)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27984" y="2564904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5088" y="692696"/>
            <a:ext cx="8208912" cy="4248472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Статью 32 главы 10 части </a:t>
            </a:r>
            <a:r>
              <a:rPr lang="en-US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Градостроительные регламенты Правил землепользования и застройки муниципального образования – «город Тулун» в редакции Решения Думы городского округа от 26.03.2020г. №8-ДГО дополняем пунктом 7 следующего содержания: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«7. При новом строительстве на земельном участке во всех территориальных зонах необходимо соблюдение противопожарных расстояний между зданиями и сооружениями в соответствии с требованиями части 4 СП 4.13130.2013 «Свод правил. Системы противопожарной защиты. Ограничение распространения пожара на объектах защиты. Требования к объемно-планировочным и конструктивным решениям».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</a:br>
            <a:endParaRPr lang="ru-RU" sz="1600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5088" y="-675456"/>
            <a:ext cx="8208912" cy="4248472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статье 34 главы 10 Части </a:t>
            </a:r>
            <a:r>
              <a:rPr lang="en-US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Градостроительные регламенты основные виды и параметры разрешенного использования земельных участков и объектов капитального строительства зоны озелененных территорий общего пользования (лесопарки, парки, сады, скверы, бульвары, городские леса) в границах территорий затопления (Р-1*) дополняем строкой следующего содержания: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43608" y="2060848"/>
          <a:ext cx="7920879" cy="4536504"/>
        </p:xfrm>
        <a:graphic>
          <a:graphicData uri="http://schemas.openxmlformats.org/drawingml/2006/table">
            <a:tbl>
              <a:tblPr/>
              <a:tblGrid>
                <a:gridCol w="902736"/>
                <a:gridCol w="2005689"/>
                <a:gridCol w="1602429"/>
                <a:gridCol w="2005689"/>
                <a:gridCol w="1404336"/>
              </a:tblGrid>
              <a:tr h="4536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Приюты для животных 3.10.2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57" marR="5875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Размещение объектов капитального строительства, предназначенных для оказания ветеринарных услуг в стационаре;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размещение объектов капитального строительства, предназначенных для содержания, разведения животных, не являющихся сельскохозяйственными, под надзором человека, оказания услуг по содержанию и лечению бездомных животных;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размещение объектов капитального строительства, предназначенных для организации гостиниц для животных.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57" marR="5875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50">
                          <a:latin typeface="Times New Roman"/>
                          <a:ea typeface="Arial"/>
                          <a:cs typeface="Times New Roman"/>
                        </a:rPr>
                        <a:t>Объекты капитального строительства, предназначенных для содержания, разведения животных, не являющихся сельскохозяйственными, под надзором человека, оказания услуг по содержанию и лечению бездомных животных;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объекты  капитального строительства, предназначенных для организации гостиниц для животных.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57" marR="5875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Минимальный размер земельного участка – 0,01 га.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Максимальный размер земельного участка – 1,0 га.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Предельная высота зданий, строений, сооружений - 30 м.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Максимальный процент застройки – 70.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Иные параметры: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Минимальный процент озеленения земельного участка – 10%. Минимальный отступ от границ земельного участка в целях определения места допустимого размещения зданий, строений, сооружений, за пределами которых запрещено строительство зданий, строений, сооружений принимается на основании расчетов по требованиям норм инсоляции, освещенности и противопожарным требованиям.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57" marR="5875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Запрещается новое строительство и реконструкция существующих объектов капитального строительства.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Использование земельных участков и объектов капитального строительства осуществлять с учетом режимов зон с особыми условиями использования территорий, приведенных в статьях 25-31 настоящих Правил.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57" marR="5875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263691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Спасибо за просмотр!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7776864" cy="5495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5373216"/>
            <a:ext cx="74168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Территориальная зона по ул. Хвойная с СХ-2 на Ж-1 (существующая жилая застройка)</a:t>
            </a:r>
          </a:p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716016" y="3284984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-819472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580112" y="42930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555776" y="3068960"/>
            <a:ext cx="302433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636912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мкр.Угольщиков</a:t>
            </a:r>
            <a:r>
              <a:rPr lang="ru-RU" sz="1600" dirty="0" smtClean="0"/>
              <a:t>, 1а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8172400" cy="5775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4725144"/>
            <a:ext cx="7272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Часть территориальных зон ОД-1 и ОД-2 в </a:t>
            </a:r>
            <a:r>
              <a:rPr lang="ru-RU" sz="1600" dirty="0" err="1" smtClean="0"/>
              <a:t>мкр</a:t>
            </a:r>
            <a:r>
              <a:rPr lang="ru-RU" sz="1600" dirty="0" smtClean="0"/>
              <a:t>. Угольщиков, 1а (придомовая территория дома №1а) переводим в Ж-3.</a:t>
            </a:r>
          </a:p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427984" y="2924944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-891480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580112" y="443711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627784" y="3501008"/>
            <a:ext cx="2952328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5576" y="306896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Территория</a:t>
            </a:r>
          </a:p>
          <a:p>
            <a:r>
              <a:rPr lang="ru-RU" sz="1600" dirty="0" smtClean="0"/>
              <a:t>СНТ Шахтер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603448"/>
            <a:ext cx="9144000" cy="6461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5229200"/>
            <a:ext cx="640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Часть территории СНТ Шахтер с СН-4 переводим в  СХ-1</a:t>
            </a:r>
          </a:p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572000" y="2348880"/>
            <a:ext cx="753745" cy="42664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достроительного зонирования н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-675456"/>
            <a:ext cx="5832648" cy="825370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364088" y="422108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>
            <a:off x="2699792" y="3068960"/>
            <a:ext cx="266429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536" y="256490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Изменение территориальной зоны по ул.Дачная,6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5053</TotalTime>
  <Words>756</Words>
  <Application>Microsoft Office PowerPoint</Application>
  <PresentationFormat>Экран (4:3)</PresentationFormat>
  <Paragraphs>57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Внесение изменений в  Правила землепользования и застройки муниципального образования – «город Тулун»</vt:lpstr>
      <vt:lpstr>Изменения вносятся в целях: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Статью 32 главы 10 части III. Градостроительные регламенты Правил землепользования и застройки муниципального образования – «город Тулун» в редакции Решения Думы городского округа от 26.03.2020г. №8-ДГО дополняем пунктом 7 следующего содержания:  «7. При новом строительстве на земельном участке во всех территориальных зонах необходимо соблюдение противопожарных расстояний между зданиями и сооружениями в соответствии с требованиями части 4 СП 4.13130.2013 «Свод правил. Системы противопожарной защиты. Ограничение распространения пожара на объектах защиты. Требования к объемно-планировочным и конструктивным решениям». </vt:lpstr>
      <vt:lpstr>В статье 34 главы 10 Части III. Градостроительные регламенты основные виды и параметры разрешенного использования земельных участков и объектов капитального строительства зоны озелененных территорий общего пользования (лесопарки, парки, сады, скверы, бульвары, городские леса) в границах территорий затопления (Р-1*) дополняем строкой следующего содержания:  </vt:lpstr>
      <vt:lpstr>Спасибо за просмотр!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Внесение изменений в  Правила землепользования и застройки муниципального образования – «город Тулун»</dc:title>
  <dc:creator>User</dc:creator>
  <cp:lastModifiedBy>User Windows</cp:lastModifiedBy>
  <cp:revision>116</cp:revision>
  <dcterms:created xsi:type="dcterms:W3CDTF">2020-06-16T01:16:19Z</dcterms:created>
  <dcterms:modified xsi:type="dcterms:W3CDTF">2021-08-17T03:52:17Z</dcterms:modified>
</cp:coreProperties>
</file>