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5" r:id="rId2"/>
    <p:sldId id="258" r:id="rId3"/>
    <p:sldId id="262" r:id="rId4"/>
    <p:sldId id="267" r:id="rId5"/>
    <p:sldId id="263" r:id="rId6"/>
    <p:sldId id="270" r:id="rId7"/>
    <p:sldId id="266" r:id="rId8"/>
    <p:sldId id="257" r:id="rId9"/>
    <p:sldId id="269" r:id="rId10"/>
    <p:sldId id="259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342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08744-FFE9-4D07-A18D-EF4330F93CD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0E3C9-D030-4EAC-8E94-8AD7397FB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EBE7-15DE-467B-99A2-8D2FCB6D96B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74DB-763B-4081-AF1C-E8FAE7735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EBE7-15DE-467B-99A2-8D2FCB6D96B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74DB-763B-4081-AF1C-E8FAE7735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EBE7-15DE-467B-99A2-8D2FCB6D96B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74DB-763B-4081-AF1C-E8FAE7735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EBE7-15DE-467B-99A2-8D2FCB6D96B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74DB-763B-4081-AF1C-E8FAE7735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EBE7-15DE-467B-99A2-8D2FCB6D96B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74DB-763B-4081-AF1C-E8FAE7735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EBE7-15DE-467B-99A2-8D2FCB6D96B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74DB-763B-4081-AF1C-E8FAE7735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EBE7-15DE-467B-99A2-8D2FCB6D96B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74DB-763B-4081-AF1C-E8FAE7735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EBE7-15DE-467B-99A2-8D2FCB6D96B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74DB-763B-4081-AF1C-E8FAE7735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EBE7-15DE-467B-99A2-8D2FCB6D96B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74DB-763B-4081-AF1C-E8FAE7735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EBE7-15DE-467B-99A2-8D2FCB6D96B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74DB-763B-4081-AF1C-E8FAE7735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EBE7-15DE-467B-99A2-8D2FCB6D96B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74DB-763B-4081-AF1C-E8FAE7735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EBE7-15DE-467B-99A2-8D2FCB6D96B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874DB-763B-4081-AF1C-E8FAE7735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996952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atin typeface="Segoe Script" pitchFamily="34" charset="0"/>
              </a:rPr>
              <a:t>«А на рассвете началась война…»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cuments\от Баландина для выставки\_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182" r="1950" b="26814"/>
          <a:stretch>
            <a:fillRect/>
          </a:stretch>
        </p:blipFill>
        <p:spPr bwMode="auto">
          <a:xfrm>
            <a:off x="395536" y="692696"/>
            <a:ext cx="8352928" cy="56742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8025" y="6381328"/>
            <a:ext cx="4083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Bookman Old Style" pitchFamily="18" charset="0"/>
              </a:rPr>
              <a:t>Красная звезда от 4 февраля 1995 г. 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Bookman Old Style" pitchFamily="18" charset="0"/>
              </a:rPr>
              <a:t>Анастасия Фоминична Куприянова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7321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>
                <a:latin typeface="Bookman Old Style" pitchFamily="18" charset="0"/>
              </a:rPr>
              <a:t>Книги о Великой Отечественной войне 1941-1945 гг., </a:t>
            </a:r>
            <a:br>
              <a:rPr lang="ru-RU" sz="1600" dirty="0" smtClean="0">
                <a:latin typeface="Bookman Old Style" pitchFamily="18" charset="0"/>
              </a:rPr>
            </a:br>
            <a:r>
              <a:rPr lang="ru-RU" sz="1600" dirty="0" smtClean="0">
                <a:latin typeface="Bookman Old Style" pitchFamily="18" charset="0"/>
              </a:rPr>
              <a:t>находящиеся в читальном зале архивного отдела города Тулуна</a:t>
            </a:r>
            <a:endParaRPr lang="ru-RU" sz="1600" dirty="0">
              <a:latin typeface="Bookman Old Style" pitchFamily="18" charset="0"/>
            </a:endParaRPr>
          </a:p>
        </p:txBody>
      </p:sp>
      <p:pic>
        <p:nvPicPr>
          <p:cNvPr id="4" name="Picture 3" descr="C:\Users\User\Downloads\Attachments_lonshakova23@mail.ru_2021-03-15_09-45-05\16157726636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071" r="5885" b="3147"/>
          <a:stretch>
            <a:fillRect/>
          </a:stretch>
        </p:blipFill>
        <p:spPr bwMode="auto">
          <a:xfrm>
            <a:off x="251520" y="548680"/>
            <a:ext cx="8677972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404664"/>
            <a:ext cx="5904656" cy="583264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/>
              <a:t> </a:t>
            </a:r>
            <a:endParaRPr lang="ru-RU" dirty="0"/>
          </a:p>
          <a:p>
            <a:pPr algn="ctr">
              <a:buNone/>
            </a:pPr>
            <a:r>
              <a:rPr lang="ru-RU" dirty="0" smtClean="0">
                <a:latin typeface="Bookman Old Style" pitchFamily="18" charset="0"/>
              </a:rPr>
              <a:t>Спали </a:t>
            </a:r>
            <a:r>
              <a:rPr lang="ru-RU" dirty="0">
                <a:latin typeface="Bookman Old Style" pitchFamily="18" charset="0"/>
              </a:rPr>
              <a:t>люди, отложив на утро</a:t>
            </a:r>
          </a:p>
          <a:p>
            <a:pPr algn="ctr">
              <a:buNone/>
            </a:pPr>
            <a:r>
              <a:rPr lang="ru-RU" dirty="0">
                <a:latin typeface="Bookman Old Style" pitchFamily="18" charset="0"/>
              </a:rPr>
              <a:t>Все свои заботы и дела.</a:t>
            </a:r>
          </a:p>
          <a:p>
            <a:pPr algn="ctr">
              <a:buNone/>
            </a:pPr>
            <a:r>
              <a:rPr lang="ru-RU" dirty="0">
                <a:latin typeface="Bookman Old Style" pitchFamily="18" charset="0"/>
              </a:rPr>
              <a:t>В светлом доме, тихом и уютном,</a:t>
            </a:r>
          </a:p>
          <a:p>
            <a:pPr algn="ctr">
              <a:buNone/>
            </a:pPr>
            <a:r>
              <a:rPr lang="ru-RU" dirty="0">
                <a:latin typeface="Bookman Old Style" pitchFamily="18" charset="0"/>
              </a:rPr>
              <a:t>Маленькая девочка спала.</a:t>
            </a:r>
          </a:p>
          <a:p>
            <a:pPr algn="ctr">
              <a:buNone/>
            </a:pPr>
            <a:r>
              <a:rPr lang="ru-RU" dirty="0">
                <a:latin typeface="Bookman Old Style" pitchFamily="18" charset="0"/>
              </a:rPr>
              <a:t> </a:t>
            </a:r>
          </a:p>
          <a:p>
            <a:pPr algn="ctr">
              <a:buNone/>
            </a:pPr>
            <a:r>
              <a:rPr lang="ru-RU" dirty="0">
                <a:latin typeface="Bookman Old Style" pitchFamily="18" charset="0"/>
              </a:rPr>
              <a:t>На кровати, на столе игрушки,</a:t>
            </a:r>
          </a:p>
          <a:p>
            <a:pPr algn="ctr">
              <a:buNone/>
            </a:pPr>
            <a:r>
              <a:rPr lang="ru-RU" dirty="0">
                <a:latin typeface="Bookman Old Style" pitchFamily="18" charset="0"/>
              </a:rPr>
              <a:t>За окном большой зеленый сад,</a:t>
            </a:r>
          </a:p>
          <a:p>
            <a:pPr algn="ctr">
              <a:buNone/>
            </a:pPr>
            <a:r>
              <a:rPr lang="ru-RU" dirty="0">
                <a:latin typeface="Bookman Old Style" pitchFamily="18" charset="0"/>
              </a:rPr>
              <a:t>Где весною яблони и груши</a:t>
            </a:r>
          </a:p>
          <a:p>
            <a:pPr algn="ctr">
              <a:buNone/>
            </a:pPr>
            <a:r>
              <a:rPr lang="ru-RU" dirty="0">
                <a:latin typeface="Bookman Old Style" pitchFamily="18" charset="0"/>
              </a:rPr>
              <a:t>Надевают праздничный наряд.</a:t>
            </a:r>
          </a:p>
          <a:p>
            <a:pPr algn="ctr">
              <a:buNone/>
            </a:pPr>
            <a:r>
              <a:rPr lang="ru-RU" dirty="0">
                <a:latin typeface="Bookman Old Style" pitchFamily="18" charset="0"/>
              </a:rPr>
              <a:t> </a:t>
            </a:r>
          </a:p>
          <a:p>
            <a:pPr algn="ctr">
              <a:buNone/>
            </a:pPr>
            <a:r>
              <a:rPr lang="ru-RU" dirty="0">
                <a:latin typeface="Bookman Old Style" pitchFamily="18" charset="0"/>
              </a:rPr>
              <a:t>Плыло небо в светлых звездных точках,</a:t>
            </a:r>
          </a:p>
          <a:p>
            <a:pPr algn="ctr">
              <a:buNone/>
            </a:pPr>
            <a:r>
              <a:rPr lang="ru-RU" dirty="0">
                <a:latin typeface="Bookman Old Style" pitchFamily="18" charset="0"/>
              </a:rPr>
              <a:t>Небо тоже дожидалось дня,</a:t>
            </a:r>
          </a:p>
          <a:p>
            <a:pPr algn="ctr">
              <a:buNone/>
            </a:pPr>
            <a:r>
              <a:rPr lang="ru-RU" dirty="0">
                <a:latin typeface="Bookman Old Style" pitchFamily="18" charset="0"/>
              </a:rPr>
              <a:t>И никто не знал, что этой ночью</a:t>
            </a:r>
          </a:p>
          <a:p>
            <a:pPr algn="ctr">
              <a:buNone/>
            </a:pPr>
            <a:r>
              <a:rPr lang="ru-RU" dirty="0">
                <a:latin typeface="Bookman Old Style" pitchFamily="18" charset="0"/>
              </a:rPr>
              <a:t>на рассвете началась война</a:t>
            </a:r>
            <a:r>
              <a:rPr lang="ru-RU" dirty="0" smtClean="0">
                <a:latin typeface="Bookman Old Style" pitchFamily="18" charset="0"/>
              </a:rPr>
              <a:t>.</a:t>
            </a:r>
          </a:p>
          <a:p>
            <a:pPr algn="ctr">
              <a:buNone/>
            </a:pPr>
            <a:endParaRPr lang="ru-RU" dirty="0">
              <a:latin typeface="Bookman Old Style" pitchFamily="18" charset="0"/>
            </a:endParaRPr>
          </a:p>
          <a:p>
            <a:pPr algn="r">
              <a:buNone/>
            </a:pPr>
            <a:r>
              <a:rPr lang="ru-RU" i="1" dirty="0">
                <a:latin typeface="Bookman Old Style" pitchFamily="18" charset="0"/>
              </a:rPr>
              <a:t>В. Викторов</a:t>
            </a:r>
            <a:endParaRPr lang="ru-RU" dirty="0">
              <a:latin typeface="Bookman Old Style" pitchFamily="18" charset="0"/>
            </a:endParaRPr>
          </a:p>
          <a:p>
            <a:pPr algn="ctr"/>
            <a:endParaRPr lang="ru-RU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1"/>
            <a:ext cx="6840760" cy="7200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Анна </a:t>
            </a:r>
            <a:r>
              <a:rPr lang="ru-RU" sz="2800" dirty="0" err="1" smtClean="0">
                <a:latin typeface="Bookman Old Style" pitchFamily="18" charset="0"/>
              </a:rPr>
              <a:t>Ермолаевна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 err="1" smtClean="0">
                <a:latin typeface="Bookman Old Style" pitchFamily="18" charset="0"/>
              </a:rPr>
              <a:t>Бухтуева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5122" name="Picture 2" descr="C:\Users\User\Documents\от Баландина для выставки\_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080" t="5405" r="8079" b="11863"/>
          <a:stretch>
            <a:fillRect/>
          </a:stretch>
        </p:blipFill>
        <p:spPr bwMode="auto">
          <a:xfrm>
            <a:off x="323528" y="908721"/>
            <a:ext cx="3744416" cy="53285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11960" y="908721"/>
            <a:ext cx="466905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1338" algn="just"/>
            <a:r>
              <a:rPr lang="ru-RU" dirty="0" smtClean="0">
                <a:latin typeface="Bookman Old Style" pitchFamily="18" charset="0"/>
              </a:rPr>
              <a:t>1941 год г. Тулун . С самого начала Великой Отечественной войны Анна </a:t>
            </a:r>
            <a:r>
              <a:rPr lang="ru-RU" dirty="0" err="1" smtClean="0">
                <a:latin typeface="Bookman Old Style" pitchFamily="18" charset="0"/>
              </a:rPr>
              <a:t>Ермолаевна</a:t>
            </a:r>
            <a:r>
              <a:rPr lang="ru-RU" dirty="0" smtClean="0">
                <a:latin typeface="Bookman Old Style" pitchFamily="18" charset="0"/>
              </a:rPr>
              <a:t> и </a:t>
            </a:r>
            <a:r>
              <a:rPr lang="ru-RU" dirty="0" err="1" smtClean="0">
                <a:latin typeface="Bookman Old Style" pitchFamily="18" charset="0"/>
              </a:rPr>
              <a:t>Авдей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Евграфович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Бухтуевы</a:t>
            </a:r>
            <a:r>
              <a:rPr lang="ru-RU" dirty="0" smtClean="0">
                <a:latin typeface="Bookman Old Style" pitchFamily="18" charset="0"/>
              </a:rPr>
              <a:t> отправили на фронт девять сыновей и одну дочь. Шесть похоронок получили они с фронта. Погибли на полях сражений их сыновья</a:t>
            </a:r>
            <a:r>
              <a:rPr lang="en-US" dirty="0" smtClean="0">
                <a:latin typeface="Bookman Old Style" pitchFamily="18" charset="0"/>
              </a:rPr>
              <a:t>:</a:t>
            </a:r>
          </a:p>
          <a:p>
            <a:pPr algn="just"/>
            <a:r>
              <a:rPr lang="ru-RU" dirty="0" smtClean="0">
                <a:latin typeface="Bookman Old Style" pitchFamily="18" charset="0"/>
              </a:rPr>
              <a:t>Иван</a:t>
            </a:r>
          </a:p>
          <a:p>
            <a:pPr algn="just"/>
            <a:r>
              <a:rPr lang="ru-RU" dirty="0" smtClean="0">
                <a:latin typeface="Bookman Old Style" pitchFamily="18" charset="0"/>
              </a:rPr>
              <a:t>Николай</a:t>
            </a:r>
          </a:p>
          <a:p>
            <a:pPr algn="just"/>
            <a:r>
              <a:rPr lang="ru-RU" dirty="0" err="1" smtClean="0">
                <a:latin typeface="Bookman Old Style" pitchFamily="18" charset="0"/>
              </a:rPr>
              <a:t>Фирсан</a:t>
            </a:r>
            <a:endParaRPr lang="ru-RU" dirty="0" smtClean="0">
              <a:latin typeface="Bookman Old Style" pitchFamily="18" charset="0"/>
            </a:endParaRPr>
          </a:p>
          <a:p>
            <a:pPr algn="just"/>
            <a:r>
              <a:rPr lang="ru-RU" dirty="0" smtClean="0">
                <a:latin typeface="Bookman Old Style" pitchFamily="18" charset="0"/>
              </a:rPr>
              <a:t>Сергей</a:t>
            </a:r>
          </a:p>
          <a:p>
            <a:pPr algn="just"/>
            <a:r>
              <a:rPr lang="ru-RU" dirty="0" smtClean="0">
                <a:latin typeface="Bookman Old Style" pitchFamily="18" charset="0"/>
              </a:rPr>
              <a:t>Кирилл</a:t>
            </a:r>
          </a:p>
          <a:p>
            <a:pPr algn="just"/>
            <a:r>
              <a:rPr lang="ru-RU" dirty="0" smtClean="0">
                <a:latin typeface="Bookman Old Style" pitchFamily="18" charset="0"/>
              </a:rPr>
              <a:t>Василий</a:t>
            </a:r>
          </a:p>
          <a:p>
            <a:pPr algn="just"/>
            <a:r>
              <a:rPr lang="ru-RU" dirty="0" smtClean="0">
                <a:latin typeface="Bookman Old Style" pitchFamily="18" charset="0"/>
              </a:rPr>
              <a:t>Вернулись с фронта живыми</a:t>
            </a:r>
            <a:r>
              <a:rPr lang="en-US" dirty="0" smtClean="0">
                <a:latin typeface="Bookman Old Style" pitchFamily="18" charset="0"/>
              </a:rPr>
              <a:t>:</a:t>
            </a:r>
            <a:endParaRPr lang="ru-RU" dirty="0" smtClean="0">
              <a:latin typeface="Bookman Old Style" pitchFamily="18" charset="0"/>
            </a:endParaRPr>
          </a:p>
          <a:p>
            <a:pPr algn="just"/>
            <a:r>
              <a:rPr lang="ru-RU" dirty="0" smtClean="0">
                <a:latin typeface="Bookman Old Style" pitchFamily="18" charset="0"/>
              </a:rPr>
              <a:t>Поликарп</a:t>
            </a:r>
          </a:p>
          <a:p>
            <a:pPr algn="just"/>
            <a:r>
              <a:rPr lang="ru-RU" dirty="0" smtClean="0">
                <a:latin typeface="Bookman Old Style" pitchFamily="18" charset="0"/>
              </a:rPr>
              <a:t>Никон</a:t>
            </a:r>
          </a:p>
          <a:p>
            <a:pPr algn="just"/>
            <a:r>
              <a:rPr lang="ru-RU" dirty="0" err="1" smtClean="0">
                <a:latin typeface="Bookman Old Style" pitchFamily="18" charset="0"/>
              </a:rPr>
              <a:t>Аксентий</a:t>
            </a:r>
            <a:endParaRPr lang="ru-RU" dirty="0" smtClean="0">
              <a:latin typeface="Bookman Old Style" pitchFamily="18" charset="0"/>
            </a:endParaRPr>
          </a:p>
          <a:p>
            <a:pPr algn="just"/>
            <a:r>
              <a:rPr lang="ru-RU" dirty="0" smtClean="0">
                <a:latin typeface="Bookman Old Style" pitchFamily="18" charset="0"/>
              </a:rPr>
              <a:t>Дочь Мария 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908721"/>
            <a:ext cx="8229600" cy="4669980"/>
          </a:xfrm>
        </p:spPr>
        <p:txBody>
          <a:bodyPr>
            <a:normAutofit fontScale="25000" lnSpcReduction="20000"/>
          </a:bodyPr>
          <a:lstStyle/>
          <a:p>
            <a:pPr marL="0" indent="539750" algn="just">
              <a:buNone/>
            </a:pPr>
            <a:r>
              <a:rPr lang="ru-RU" sz="7200" dirty="0" smtClean="0">
                <a:latin typeface="Bookman Old Style" pitchFamily="18" charset="0"/>
              </a:rPr>
              <a:t>С. </a:t>
            </a:r>
            <a:r>
              <a:rPr lang="ru-RU" sz="7200" dirty="0" err="1" smtClean="0">
                <a:latin typeface="Bookman Old Style" pitchFamily="18" charset="0"/>
              </a:rPr>
              <a:t>Бадар</a:t>
            </a:r>
            <a:r>
              <a:rPr lang="ru-RU" sz="7200" dirty="0" smtClean="0">
                <a:latin typeface="Bookman Old Style" pitchFamily="18" charset="0"/>
              </a:rPr>
              <a:t> Тулунского района. Степан Михайлович и Лукерья Федосеевна Петровы отправили на фронт пятерых сыновей.</a:t>
            </a:r>
          </a:p>
          <a:p>
            <a:pPr marL="0" indent="539750" algn="just">
              <a:buNone/>
            </a:pPr>
            <a:r>
              <a:rPr lang="ru-RU" sz="7200" dirty="0" smtClean="0">
                <a:latin typeface="Bookman Old Style" pitchFamily="18" charset="0"/>
              </a:rPr>
              <a:t>Четверо из них</a:t>
            </a:r>
            <a:r>
              <a:rPr lang="en-US" sz="7200" dirty="0" smtClean="0">
                <a:latin typeface="Bookman Old Style" pitchFamily="18" charset="0"/>
              </a:rPr>
              <a:t>:</a:t>
            </a:r>
            <a:r>
              <a:rPr lang="ru-RU" sz="7200" dirty="0" smtClean="0">
                <a:latin typeface="Bookman Old Style" pitchFamily="18" charset="0"/>
              </a:rPr>
              <a:t> Иван, Алексей, Семён и Яков пали смертью храбрых на поле брани, а Михаил вернулся домой из госпиталя инвалидом, на костылях. Вскоре, от полученных травм, он умер.</a:t>
            </a:r>
          </a:p>
          <a:p>
            <a:pPr marL="0" indent="539750" algn="just">
              <a:buNone/>
            </a:pPr>
            <a:endParaRPr lang="ru-RU" sz="7200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7200" dirty="0" smtClean="0">
                <a:latin typeface="Bookman Old Style" pitchFamily="18" charset="0"/>
              </a:rPr>
              <a:t>Призыв их был поочередно</a:t>
            </a:r>
            <a:r>
              <a:rPr lang="en-US" sz="7200" dirty="0" smtClean="0">
                <a:latin typeface="Bookman Old Style" pitchFamily="18" charset="0"/>
              </a:rPr>
              <a:t>:</a:t>
            </a:r>
            <a:endParaRPr lang="ru-RU" sz="7200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7200" dirty="0" smtClean="0">
                <a:latin typeface="Bookman Old Style" pitchFamily="18" charset="0"/>
              </a:rPr>
              <a:t>Иван, Алёша, Михаил.</a:t>
            </a:r>
          </a:p>
          <a:p>
            <a:pPr algn="ctr">
              <a:buNone/>
            </a:pPr>
            <a:r>
              <a:rPr lang="ru-RU" sz="7200" dirty="0" smtClean="0">
                <a:latin typeface="Bookman Old Style" pitchFamily="18" charset="0"/>
              </a:rPr>
              <a:t>И для участия в войне народной </a:t>
            </a:r>
          </a:p>
          <a:p>
            <a:pPr algn="ctr">
              <a:buNone/>
            </a:pPr>
            <a:r>
              <a:rPr lang="ru-RU" sz="7200" dirty="0" smtClean="0">
                <a:latin typeface="Bookman Old Style" pitchFamily="18" charset="0"/>
              </a:rPr>
              <a:t>Последним призван Яков был. </a:t>
            </a:r>
          </a:p>
          <a:p>
            <a:pPr algn="ctr">
              <a:buNone/>
            </a:pPr>
            <a:r>
              <a:rPr lang="ru-RU" sz="7200" dirty="0" smtClean="0">
                <a:latin typeface="Bookman Old Style" pitchFamily="18" charset="0"/>
              </a:rPr>
              <a:t>Семён </a:t>
            </a:r>
            <a:r>
              <a:rPr lang="ru-RU" sz="7200" dirty="0" err="1" smtClean="0">
                <a:latin typeface="Bookman Old Style" pitchFamily="18" charset="0"/>
              </a:rPr>
              <a:t>Степаныч</a:t>
            </a:r>
            <a:r>
              <a:rPr lang="ru-RU" sz="7200" dirty="0" smtClean="0">
                <a:latin typeface="Bookman Old Style" pitchFamily="18" charset="0"/>
              </a:rPr>
              <a:t> – кадровик в то время, </a:t>
            </a:r>
          </a:p>
          <a:p>
            <a:pPr algn="ctr">
              <a:buNone/>
            </a:pPr>
            <a:r>
              <a:rPr lang="ru-RU" sz="7200" dirty="0" smtClean="0">
                <a:latin typeface="Bookman Old Style" pitchFamily="18" charset="0"/>
              </a:rPr>
              <a:t>Полковник – командир полка. </a:t>
            </a:r>
          </a:p>
          <a:p>
            <a:pPr algn="ctr">
              <a:buNone/>
            </a:pPr>
            <a:r>
              <a:rPr lang="ru-RU" sz="7200" dirty="0" smtClean="0">
                <a:latin typeface="Bookman Old Style" pitchFamily="18" charset="0"/>
              </a:rPr>
              <a:t>И не </a:t>
            </a:r>
            <a:r>
              <a:rPr lang="ru-RU" sz="7200" dirty="0" err="1" smtClean="0">
                <a:latin typeface="Bookman Old Style" pitchFamily="18" charset="0"/>
              </a:rPr>
              <a:t>вернулося</a:t>
            </a:r>
            <a:r>
              <a:rPr lang="ru-RU" sz="7200" dirty="0" smtClean="0">
                <a:latin typeface="Bookman Old Style" pitchFamily="18" charset="0"/>
              </a:rPr>
              <a:t> Петровых племя, </a:t>
            </a:r>
          </a:p>
          <a:p>
            <a:pPr algn="ctr">
              <a:buNone/>
            </a:pPr>
            <a:r>
              <a:rPr lang="ru-RU" sz="7200" dirty="0" smtClean="0">
                <a:latin typeface="Bookman Old Style" pitchFamily="18" charset="0"/>
              </a:rPr>
              <a:t>Лежать остались на век.</a:t>
            </a:r>
          </a:p>
          <a:p>
            <a:pPr algn="ctr">
              <a:buNone/>
            </a:pPr>
            <a:r>
              <a:rPr lang="ru-RU" sz="7200" dirty="0" smtClean="0">
                <a:latin typeface="Bookman Old Style" pitchFamily="18" charset="0"/>
              </a:rPr>
              <a:t>И мы о них должны достойно </a:t>
            </a:r>
          </a:p>
          <a:p>
            <a:pPr algn="ctr">
              <a:buNone/>
            </a:pPr>
            <a:r>
              <a:rPr lang="ru-RU" sz="7200" dirty="0" smtClean="0">
                <a:latin typeface="Bookman Old Style" pitchFamily="18" charset="0"/>
              </a:rPr>
              <a:t>Людскую память сохранить, </a:t>
            </a:r>
          </a:p>
          <a:p>
            <a:pPr algn="ctr">
              <a:buNone/>
            </a:pPr>
            <a:r>
              <a:rPr lang="ru-RU" sz="7200" dirty="0" smtClean="0">
                <a:latin typeface="Bookman Old Style" pitchFamily="18" charset="0"/>
              </a:rPr>
              <a:t>Чтоб было на душе спокойно, </a:t>
            </a:r>
          </a:p>
          <a:p>
            <a:pPr algn="ctr">
              <a:buNone/>
            </a:pPr>
            <a:r>
              <a:rPr lang="ru-RU" sz="7200" dirty="0" smtClean="0">
                <a:latin typeface="Bookman Old Style" pitchFamily="18" charset="0"/>
              </a:rPr>
              <a:t>Нам земляков нельзя забыть.</a:t>
            </a:r>
          </a:p>
          <a:p>
            <a:pPr algn="ctr">
              <a:buNone/>
            </a:pPr>
            <a:endParaRPr lang="ru-RU" sz="7200" dirty="0" smtClean="0">
              <a:latin typeface="Bookman Old Style" pitchFamily="18" charset="0"/>
            </a:endParaRPr>
          </a:p>
          <a:p>
            <a:pPr algn="r">
              <a:buNone/>
            </a:pPr>
            <a:r>
              <a:rPr lang="ru-RU" sz="7200" dirty="0" smtClean="0">
                <a:latin typeface="Bookman Old Style" pitchFamily="18" charset="0"/>
              </a:rPr>
              <a:t>И.М. Федосов</a:t>
            </a:r>
            <a:r>
              <a:rPr lang="ru-RU" sz="8800" dirty="0" smtClean="0">
                <a:latin typeface="Bookman Old Style" pitchFamily="18" charset="0"/>
              </a:rPr>
              <a:t>	</a:t>
            </a:r>
          </a:p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Лукерья Федосеевна Петрова</a:t>
            </a:r>
            <a:endParaRPr lang="ru-RU" sz="28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idx="1"/>
          </p:nvPr>
        </p:nvSpPr>
        <p:spPr>
          <a:xfrm>
            <a:off x="3203848" y="3645024"/>
            <a:ext cx="5544616" cy="2664296"/>
          </a:xfrm>
        </p:spPr>
        <p:txBody>
          <a:bodyPr>
            <a:normAutofit fontScale="90000" lnSpcReduction="20000"/>
          </a:bodyPr>
          <a:lstStyle/>
          <a:p>
            <a:pPr marL="0" indent="12700" algn="just">
              <a:buNone/>
            </a:pPr>
            <a:r>
              <a:rPr lang="ru-RU" dirty="0" smtClean="0">
                <a:latin typeface="Bookman Old Style" pitchFamily="18" charset="0"/>
              </a:rPr>
              <a:t>Сибиряки! На фронте это слово 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Щетинило калёные штыки,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Звучало и тревожно и сурово</a:t>
            </a:r>
            <a:r>
              <a:rPr lang="en-US" dirty="0" smtClean="0">
                <a:latin typeface="Bookman Old Style" pitchFamily="18" charset="0"/>
              </a:rPr>
              <a:t>: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Сибиряки!</a:t>
            </a:r>
          </a:p>
          <a:p>
            <a:pPr marL="0" indent="12700" algn="r">
              <a:buNone/>
            </a:pPr>
            <a:r>
              <a:rPr lang="ru-RU" dirty="0" smtClean="0">
                <a:latin typeface="Bookman Old Style" pitchFamily="18" charset="0"/>
              </a:rPr>
              <a:t>К. Симонов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3" name="Picture 3" descr="C:\Users\User\Pictures\5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4464496" cy="2975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304" y="260648"/>
            <a:ext cx="6491064" cy="92211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Глаза солдатских матерей 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124744"/>
            <a:ext cx="7488832" cy="4525963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8000" dirty="0" smtClean="0">
                <a:latin typeface="Bookman Old Style" pitchFamily="18" charset="0"/>
              </a:rPr>
              <a:t>Глаза солдатских матерей</a:t>
            </a:r>
            <a:br>
              <a:rPr lang="ru-RU" sz="8000" dirty="0" smtClean="0">
                <a:latin typeface="Bookman Old Style" pitchFamily="18" charset="0"/>
              </a:rPr>
            </a:br>
            <a:r>
              <a:rPr lang="ru-RU" sz="8000" dirty="0" smtClean="0">
                <a:latin typeface="Bookman Old Style" pitchFamily="18" charset="0"/>
              </a:rPr>
              <a:t>До дна наполнены печалью,</a:t>
            </a:r>
            <a:br>
              <a:rPr lang="ru-RU" sz="8000" dirty="0" smtClean="0">
                <a:latin typeface="Bookman Old Style" pitchFamily="18" charset="0"/>
              </a:rPr>
            </a:br>
            <a:r>
              <a:rPr lang="ru-RU" sz="8000" dirty="0" smtClean="0">
                <a:latin typeface="Bookman Old Style" pitchFamily="18" charset="0"/>
              </a:rPr>
              <a:t>Как много бесконечных дней</a:t>
            </a:r>
            <a:br>
              <a:rPr lang="ru-RU" sz="8000" dirty="0" smtClean="0">
                <a:latin typeface="Bookman Old Style" pitchFamily="18" charset="0"/>
              </a:rPr>
            </a:br>
            <a:r>
              <a:rPr lang="ru-RU" sz="8000" dirty="0" smtClean="0">
                <a:latin typeface="Bookman Old Style" pitchFamily="18" charset="0"/>
              </a:rPr>
              <a:t>Они в разлуке повстречали...</a:t>
            </a:r>
            <a:br>
              <a:rPr lang="ru-RU" sz="8000" dirty="0" smtClean="0">
                <a:latin typeface="Bookman Old Style" pitchFamily="18" charset="0"/>
              </a:rPr>
            </a:br>
            <a:r>
              <a:rPr lang="ru-RU" sz="8000" dirty="0" smtClean="0">
                <a:latin typeface="Bookman Old Style" pitchFamily="18" charset="0"/>
              </a:rPr>
              <a:t/>
            </a:r>
            <a:br>
              <a:rPr lang="ru-RU" sz="8000" dirty="0" smtClean="0">
                <a:latin typeface="Bookman Old Style" pitchFamily="18" charset="0"/>
              </a:rPr>
            </a:br>
            <a:r>
              <a:rPr lang="ru-RU" sz="8000" dirty="0" smtClean="0">
                <a:latin typeface="Bookman Old Style" pitchFamily="18" charset="0"/>
              </a:rPr>
              <a:t>Привыкли собрано молчать,</a:t>
            </a:r>
            <a:br>
              <a:rPr lang="ru-RU" sz="8000" dirty="0" smtClean="0">
                <a:latin typeface="Bookman Old Style" pitchFamily="18" charset="0"/>
              </a:rPr>
            </a:br>
            <a:r>
              <a:rPr lang="ru-RU" sz="8000" dirty="0" smtClean="0">
                <a:latin typeface="Bookman Old Style" pitchFamily="18" charset="0"/>
              </a:rPr>
              <a:t>Молиться, сдерживая слёзы...</a:t>
            </a:r>
            <a:br>
              <a:rPr lang="ru-RU" sz="8000" dirty="0" smtClean="0">
                <a:latin typeface="Bookman Old Style" pitchFamily="18" charset="0"/>
              </a:rPr>
            </a:br>
            <a:r>
              <a:rPr lang="ru-RU" sz="8000" dirty="0" smtClean="0">
                <a:latin typeface="Bookman Old Style" pitchFamily="18" charset="0"/>
              </a:rPr>
              <a:t>Пусть много лет в груди стучат</a:t>
            </a:r>
            <a:br>
              <a:rPr lang="ru-RU" sz="8000" dirty="0" smtClean="0">
                <a:latin typeface="Bookman Old Style" pitchFamily="18" charset="0"/>
              </a:rPr>
            </a:br>
            <a:r>
              <a:rPr lang="ru-RU" sz="8000" dirty="0" smtClean="0">
                <a:latin typeface="Bookman Old Style" pitchFamily="18" charset="0"/>
              </a:rPr>
              <a:t>Сердца. Пусть обойдут морозы,</a:t>
            </a:r>
            <a:br>
              <a:rPr lang="ru-RU" sz="8000" dirty="0" smtClean="0">
                <a:latin typeface="Bookman Old Style" pitchFamily="18" charset="0"/>
              </a:rPr>
            </a:br>
            <a:r>
              <a:rPr lang="ru-RU" sz="8000" dirty="0" smtClean="0">
                <a:latin typeface="Bookman Old Style" pitchFamily="18" charset="0"/>
              </a:rPr>
              <a:t/>
            </a:r>
            <a:br>
              <a:rPr lang="ru-RU" sz="8000" dirty="0" smtClean="0">
                <a:latin typeface="Bookman Old Style" pitchFamily="18" charset="0"/>
              </a:rPr>
            </a:br>
            <a:r>
              <a:rPr lang="ru-RU" sz="8000" dirty="0" smtClean="0">
                <a:latin typeface="Bookman Old Style" pitchFamily="18" charset="0"/>
              </a:rPr>
              <a:t>Пусть рук не тронет старина,</a:t>
            </a:r>
            <a:br>
              <a:rPr lang="ru-RU" sz="8000" dirty="0" smtClean="0">
                <a:latin typeface="Bookman Old Style" pitchFamily="18" charset="0"/>
              </a:rPr>
            </a:br>
            <a:r>
              <a:rPr lang="ru-RU" sz="8000" dirty="0" smtClean="0">
                <a:latin typeface="Bookman Old Style" pitchFamily="18" charset="0"/>
              </a:rPr>
              <a:t>Волос - метель, лица - морщины,</a:t>
            </a:r>
            <a:br>
              <a:rPr lang="ru-RU" sz="8000" dirty="0" smtClean="0">
                <a:latin typeface="Bookman Old Style" pitchFamily="18" charset="0"/>
              </a:rPr>
            </a:br>
            <a:r>
              <a:rPr lang="ru-RU" sz="8000" dirty="0" smtClean="0">
                <a:latin typeface="Bookman Old Style" pitchFamily="18" charset="0"/>
              </a:rPr>
              <a:t>Пусть все невзгоды и года</a:t>
            </a:r>
            <a:br>
              <a:rPr lang="ru-RU" sz="8000" dirty="0" smtClean="0">
                <a:latin typeface="Bookman Old Style" pitchFamily="18" charset="0"/>
              </a:rPr>
            </a:br>
            <a:r>
              <a:rPr lang="ru-RU" sz="8000" dirty="0" smtClean="0">
                <a:latin typeface="Bookman Old Style" pitchFamily="18" charset="0"/>
              </a:rPr>
              <a:t>Плывут, не задевая, мимо...</a:t>
            </a:r>
            <a:br>
              <a:rPr lang="ru-RU" sz="8000" dirty="0" smtClean="0">
                <a:latin typeface="Bookman Old Style" pitchFamily="18" charset="0"/>
              </a:rPr>
            </a:br>
            <a:r>
              <a:rPr lang="ru-RU" sz="8000" dirty="0" smtClean="0">
                <a:latin typeface="Bookman Old Style" pitchFamily="18" charset="0"/>
              </a:rPr>
              <a:t/>
            </a:r>
            <a:br>
              <a:rPr lang="ru-RU" sz="8000" dirty="0" smtClean="0">
                <a:latin typeface="Bookman Old Style" pitchFamily="18" charset="0"/>
              </a:rPr>
            </a:br>
            <a:r>
              <a:rPr lang="ru-RU" sz="8000" dirty="0" smtClean="0">
                <a:latin typeface="Bookman Old Style" pitchFamily="18" charset="0"/>
              </a:rPr>
              <a:t>Немыслимо им стать слабей,</a:t>
            </a:r>
            <a:br>
              <a:rPr lang="ru-RU" sz="8000" dirty="0" smtClean="0">
                <a:latin typeface="Bookman Old Style" pitchFamily="18" charset="0"/>
              </a:rPr>
            </a:br>
            <a:r>
              <a:rPr lang="ru-RU" sz="8000" dirty="0" smtClean="0">
                <a:latin typeface="Bookman Old Style" pitchFamily="18" charset="0"/>
              </a:rPr>
              <a:t>Поддаться хоть на миг безволью...</a:t>
            </a:r>
            <a:br>
              <a:rPr lang="ru-RU" sz="8000" dirty="0" smtClean="0">
                <a:latin typeface="Bookman Old Style" pitchFamily="18" charset="0"/>
              </a:rPr>
            </a:br>
            <a:r>
              <a:rPr lang="ru-RU" sz="8000" dirty="0" smtClean="0">
                <a:latin typeface="Bookman Old Style" pitchFamily="18" charset="0"/>
              </a:rPr>
              <a:t>Глаза солдатских матерей</a:t>
            </a:r>
            <a:br>
              <a:rPr lang="ru-RU" sz="8000" dirty="0" smtClean="0">
                <a:latin typeface="Bookman Old Style" pitchFamily="18" charset="0"/>
              </a:rPr>
            </a:br>
            <a:r>
              <a:rPr lang="ru-RU" sz="8000" dirty="0" smtClean="0">
                <a:latin typeface="Bookman Old Style" pitchFamily="18" charset="0"/>
              </a:rPr>
              <a:t>До дна наполнены любовью.</a:t>
            </a:r>
          </a:p>
          <a:p>
            <a:pPr algn="ctr">
              <a:buNone/>
            </a:pPr>
            <a:endParaRPr lang="ru-RU" sz="8800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052736"/>
            <a:ext cx="8568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 algn="just"/>
            <a:r>
              <a:rPr lang="ru-RU" spc="150" dirty="0" smtClean="0">
                <a:latin typeface="Bookman Old Style" pitchFamily="18" charset="0"/>
              </a:rPr>
              <a:t>С. Гуран, Тулунского района. </a:t>
            </a:r>
            <a:r>
              <a:rPr lang="ru-RU" spc="150" dirty="0" err="1" smtClean="0">
                <a:latin typeface="Bookman Old Style" pitchFamily="18" charset="0"/>
              </a:rPr>
              <a:t>Дергуновы</a:t>
            </a:r>
            <a:r>
              <a:rPr lang="ru-RU" spc="150" dirty="0" smtClean="0">
                <a:latin typeface="Bookman Old Style" pitchFamily="18" charset="0"/>
              </a:rPr>
              <a:t> Алексей Тимофеевич и Пелагея Павловна проводили шесть своих сыновей на войну. Живым вернулся только Павел. Остальные пали смертью храбрых</a:t>
            </a:r>
            <a:r>
              <a:rPr lang="en-US" spc="150" dirty="0" smtClean="0">
                <a:latin typeface="Bookman Old Style" pitchFamily="18" charset="0"/>
              </a:rPr>
              <a:t>:</a:t>
            </a:r>
            <a:endParaRPr lang="ru-RU" spc="150" dirty="0" smtClean="0">
              <a:latin typeface="Bookman Old Style" pitchFamily="18" charset="0"/>
            </a:endParaRPr>
          </a:p>
          <a:p>
            <a:pPr algn="just"/>
            <a:r>
              <a:rPr lang="ru-RU" spc="150" dirty="0" smtClean="0">
                <a:latin typeface="Bookman Old Style" pitchFamily="18" charset="0"/>
              </a:rPr>
              <a:t>Сергей </a:t>
            </a:r>
          </a:p>
          <a:p>
            <a:pPr algn="just"/>
            <a:r>
              <a:rPr lang="ru-RU" spc="150" dirty="0" smtClean="0">
                <a:latin typeface="Bookman Old Style" pitchFamily="18" charset="0"/>
              </a:rPr>
              <a:t>Михаил</a:t>
            </a:r>
          </a:p>
          <a:p>
            <a:pPr algn="just"/>
            <a:r>
              <a:rPr lang="ru-RU" spc="150" dirty="0" smtClean="0">
                <a:latin typeface="Bookman Old Style" pitchFamily="18" charset="0"/>
              </a:rPr>
              <a:t>Николай</a:t>
            </a:r>
          </a:p>
          <a:p>
            <a:pPr algn="just"/>
            <a:r>
              <a:rPr lang="ru-RU" spc="150" dirty="0" smtClean="0">
                <a:latin typeface="Bookman Old Style" pitchFamily="18" charset="0"/>
              </a:rPr>
              <a:t>Иван</a:t>
            </a:r>
          </a:p>
          <a:p>
            <a:pPr algn="just"/>
            <a:r>
              <a:rPr lang="ru-RU" spc="150" dirty="0" smtClean="0">
                <a:latin typeface="Bookman Old Style" pitchFamily="18" charset="0"/>
              </a:rPr>
              <a:t>Василий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912768" cy="7200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Пелагея Павловна </a:t>
            </a:r>
            <a:r>
              <a:rPr lang="ru-RU" sz="2800" dirty="0" err="1" smtClean="0">
                <a:latin typeface="Bookman Old Style" pitchFamily="18" charset="0"/>
              </a:rPr>
              <a:t>Дергунова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2050" name="Picture 2" descr="C:\Users\User\Pictures\160415_vesna-1140x9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060848"/>
            <a:ext cx="4320480" cy="3541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Bookman Old Style" pitchFamily="18" charset="0"/>
              </a:rPr>
              <a:t>Навечно о памяти народной </a:t>
            </a:r>
            <a:br>
              <a:rPr lang="ru-RU" sz="2700" dirty="0" smtClean="0">
                <a:latin typeface="Bookman Old Style" pitchFamily="18" charset="0"/>
              </a:rPr>
            </a:br>
            <a:r>
              <a:rPr lang="ru-RU" sz="2700" dirty="0" smtClean="0">
                <a:latin typeface="Bookman Old Style" pitchFamily="18" charset="0"/>
              </a:rPr>
              <a:t> </a:t>
            </a:r>
            <a:r>
              <a:rPr lang="ru-RU" sz="2700" dirty="0" err="1" smtClean="0">
                <a:latin typeface="Bookman Old Style" pitchFamily="18" charset="0"/>
              </a:rPr>
              <a:t>Епистиния</a:t>
            </a:r>
            <a:r>
              <a:rPr lang="ru-RU" sz="2700" dirty="0" smtClean="0">
                <a:latin typeface="Bookman Old Style" pitchFamily="18" charset="0"/>
              </a:rPr>
              <a:t> Фёдоровна Степанова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latin typeface="Bookman Old Style" pitchFamily="18" charset="0"/>
            </a:endParaRPr>
          </a:p>
        </p:txBody>
      </p:sp>
      <p:pic>
        <p:nvPicPr>
          <p:cNvPr id="1026" name="Picture 2" descr="C:\Users\User\Documents\от Баландина для выставки\_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75" t="12994" r="76774" b="3472"/>
          <a:stretch>
            <a:fillRect/>
          </a:stretch>
        </p:blipFill>
        <p:spPr bwMode="auto">
          <a:xfrm>
            <a:off x="251520" y="1268760"/>
            <a:ext cx="1800200" cy="2664296"/>
          </a:xfrm>
          <a:prstGeom prst="rect">
            <a:avLst/>
          </a:prstGeom>
          <a:noFill/>
        </p:spPr>
      </p:pic>
      <p:pic>
        <p:nvPicPr>
          <p:cNvPr id="16" name="Picture 6" descr="C:\Users\User\Documents\от Баландина для выставки\_013.JPG"/>
          <p:cNvPicPr>
            <a:picLocks noChangeAspect="1" noChangeArrowheads="1"/>
          </p:cNvPicPr>
          <p:nvPr/>
        </p:nvPicPr>
        <p:blipFill>
          <a:blip r:embed="rId3" cstate="print"/>
          <a:srcRect t="9677" r="78701" b="3366"/>
          <a:stretch>
            <a:fillRect/>
          </a:stretch>
        </p:blipFill>
        <p:spPr bwMode="auto">
          <a:xfrm>
            <a:off x="2123728" y="1268760"/>
            <a:ext cx="1656184" cy="2664296"/>
          </a:xfrm>
          <a:prstGeom prst="rect">
            <a:avLst/>
          </a:prstGeom>
          <a:noFill/>
        </p:spPr>
      </p:pic>
      <p:pic>
        <p:nvPicPr>
          <p:cNvPr id="17" name="Picture 7" descr="C:\Users\User\Documents\от Баландина для выставки\_014.JPG"/>
          <p:cNvPicPr>
            <a:picLocks noChangeAspect="1" noChangeArrowheads="1"/>
          </p:cNvPicPr>
          <p:nvPr/>
        </p:nvPicPr>
        <p:blipFill>
          <a:blip r:embed="rId4" cstate="print"/>
          <a:srcRect l="72172" r="4101" b="14178"/>
          <a:stretch>
            <a:fillRect/>
          </a:stretch>
        </p:blipFill>
        <p:spPr bwMode="auto">
          <a:xfrm>
            <a:off x="7236296" y="4077072"/>
            <a:ext cx="1656184" cy="2448272"/>
          </a:xfrm>
          <a:prstGeom prst="rect">
            <a:avLst/>
          </a:prstGeom>
          <a:noFill/>
        </p:spPr>
      </p:pic>
      <p:pic>
        <p:nvPicPr>
          <p:cNvPr id="20" name="Picture 6" descr="C:\Users\User\Documents\от Баландина для выставки\_013.JPG"/>
          <p:cNvPicPr>
            <a:picLocks noChangeAspect="1" noChangeArrowheads="1"/>
          </p:cNvPicPr>
          <p:nvPr/>
        </p:nvPicPr>
        <p:blipFill>
          <a:blip r:embed="rId3" cstate="print"/>
          <a:srcRect l="82003" t="3226" b="9677"/>
          <a:stretch>
            <a:fillRect/>
          </a:stretch>
        </p:blipFill>
        <p:spPr bwMode="auto">
          <a:xfrm>
            <a:off x="251521" y="4077072"/>
            <a:ext cx="1736820" cy="2448272"/>
          </a:xfrm>
          <a:prstGeom prst="rect">
            <a:avLst/>
          </a:prstGeom>
          <a:noFill/>
        </p:spPr>
      </p:pic>
      <p:pic>
        <p:nvPicPr>
          <p:cNvPr id="21" name="Picture 6" descr="C:\Users\User\Documents\от Баландина для выставки\_013.JPG"/>
          <p:cNvPicPr>
            <a:picLocks noChangeAspect="1" noChangeArrowheads="1"/>
          </p:cNvPicPr>
          <p:nvPr/>
        </p:nvPicPr>
        <p:blipFill>
          <a:blip r:embed="rId3" cstate="print"/>
          <a:srcRect l="20234" t="9677" r="58466" b="2823"/>
          <a:stretch>
            <a:fillRect/>
          </a:stretch>
        </p:blipFill>
        <p:spPr bwMode="auto">
          <a:xfrm>
            <a:off x="3851920" y="1268760"/>
            <a:ext cx="1584176" cy="2664296"/>
          </a:xfrm>
          <a:prstGeom prst="rect">
            <a:avLst/>
          </a:prstGeom>
          <a:noFill/>
        </p:spPr>
      </p:pic>
      <p:pic>
        <p:nvPicPr>
          <p:cNvPr id="22" name="Picture 6" descr="C:\Users\User\Documents\от Баландина для выставки\_013.JPG"/>
          <p:cNvPicPr>
            <a:picLocks noChangeAspect="1" noChangeArrowheads="1"/>
          </p:cNvPicPr>
          <p:nvPr/>
        </p:nvPicPr>
        <p:blipFill>
          <a:blip r:embed="rId3" cstate="print"/>
          <a:srcRect l="41410" t="6452" r="37291" b="2923"/>
          <a:stretch>
            <a:fillRect/>
          </a:stretch>
        </p:blipFill>
        <p:spPr bwMode="auto">
          <a:xfrm>
            <a:off x="5508104" y="1268760"/>
            <a:ext cx="1656184" cy="2664296"/>
          </a:xfrm>
          <a:prstGeom prst="rect">
            <a:avLst/>
          </a:prstGeom>
          <a:noFill/>
        </p:spPr>
      </p:pic>
      <p:pic>
        <p:nvPicPr>
          <p:cNvPr id="23" name="Picture 6" descr="C:\Users\User\Documents\от Баландина для выставки\_013.JPG"/>
          <p:cNvPicPr>
            <a:picLocks noChangeAspect="1" noChangeArrowheads="1"/>
          </p:cNvPicPr>
          <p:nvPr/>
        </p:nvPicPr>
        <p:blipFill>
          <a:blip r:embed="rId3" cstate="print"/>
          <a:srcRect l="61768" t="6452" r="16932" b="3226"/>
          <a:stretch>
            <a:fillRect/>
          </a:stretch>
        </p:blipFill>
        <p:spPr bwMode="auto">
          <a:xfrm>
            <a:off x="7236296" y="1268760"/>
            <a:ext cx="1656184" cy="2664296"/>
          </a:xfrm>
          <a:prstGeom prst="rect">
            <a:avLst/>
          </a:prstGeom>
          <a:noFill/>
        </p:spPr>
      </p:pic>
      <p:pic>
        <p:nvPicPr>
          <p:cNvPr id="24" name="Picture 7" descr="C:\Users\User\Documents\от Баландина для выставки\_014.JPG"/>
          <p:cNvPicPr>
            <a:picLocks noChangeAspect="1" noChangeArrowheads="1"/>
          </p:cNvPicPr>
          <p:nvPr/>
        </p:nvPicPr>
        <p:blipFill>
          <a:blip r:embed="rId4" cstate="print"/>
          <a:srcRect l="1977" r="73421" b="14472"/>
          <a:stretch>
            <a:fillRect/>
          </a:stretch>
        </p:blipFill>
        <p:spPr bwMode="auto">
          <a:xfrm>
            <a:off x="2121405" y="4077072"/>
            <a:ext cx="1658507" cy="2448272"/>
          </a:xfrm>
          <a:prstGeom prst="rect">
            <a:avLst/>
          </a:prstGeom>
          <a:noFill/>
        </p:spPr>
      </p:pic>
      <p:pic>
        <p:nvPicPr>
          <p:cNvPr id="25" name="Picture 7" descr="C:\Users\User\Documents\от Баландина для выставки\_014.JPG"/>
          <p:cNvPicPr>
            <a:picLocks noChangeAspect="1" noChangeArrowheads="1"/>
          </p:cNvPicPr>
          <p:nvPr/>
        </p:nvPicPr>
        <p:blipFill>
          <a:blip r:embed="rId4" cstate="print"/>
          <a:srcRect l="25590" r="50682" b="14472"/>
          <a:stretch>
            <a:fillRect/>
          </a:stretch>
        </p:blipFill>
        <p:spPr bwMode="auto">
          <a:xfrm>
            <a:off x="3851920" y="4077072"/>
            <a:ext cx="1584176" cy="2448272"/>
          </a:xfrm>
          <a:prstGeom prst="rect">
            <a:avLst/>
          </a:prstGeom>
          <a:noFill/>
        </p:spPr>
      </p:pic>
      <p:pic>
        <p:nvPicPr>
          <p:cNvPr id="26" name="Picture 7" descr="C:\Users\User\Documents\от Баландина для выставки\_014.JPG"/>
          <p:cNvPicPr>
            <a:picLocks noChangeAspect="1" noChangeArrowheads="1"/>
          </p:cNvPicPr>
          <p:nvPr/>
        </p:nvPicPr>
        <p:blipFill>
          <a:blip r:embed="rId4" cstate="print"/>
          <a:srcRect l="48444" r="26840" b="14178"/>
          <a:stretch>
            <a:fillRect/>
          </a:stretch>
        </p:blipFill>
        <p:spPr bwMode="auto">
          <a:xfrm>
            <a:off x="5508104" y="4077072"/>
            <a:ext cx="1656184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\Documents\от Баландина для выставки\_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29" t="3361"/>
          <a:stretch>
            <a:fillRect/>
          </a:stretch>
        </p:blipFill>
        <p:spPr bwMode="auto">
          <a:xfrm>
            <a:off x="179512" y="188640"/>
            <a:ext cx="4104456" cy="6408712"/>
          </a:xfrm>
          <a:prstGeom prst="rect">
            <a:avLst/>
          </a:prstGeom>
          <a:noFill/>
        </p:spPr>
      </p:pic>
      <p:pic>
        <p:nvPicPr>
          <p:cNvPr id="3" name="Picture 5" descr="C:\Users\User\Documents\от Баландина для выставки\_012.JPG"/>
          <p:cNvPicPr>
            <a:picLocks noChangeAspect="1" noChangeArrowheads="1"/>
          </p:cNvPicPr>
          <p:nvPr/>
        </p:nvPicPr>
        <p:blipFill>
          <a:blip r:embed="rId3" cstate="print"/>
          <a:srcRect l="1124" t="833" r="2247" b="833"/>
          <a:stretch>
            <a:fillRect/>
          </a:stretch>
        </p:blipFill>
        <p:spPr bwMode="auto">
          <a:xfrm>
            <a:off x="4283968" y="188640"/>
            <a:ext cx="4680520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266</Words>
  <Application>Microsoft Office PowerPoint</Application>
  <PresentationFormat>Экран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«А на рассвете началась война…» </vt:lpstr>
      <vt:lpstr>Слайд 2</vt:lpstr>
      <vt:lpstr>Анна Ермолаевна Бухтуева</vt:lpstr>
      <vt:lpstr>Лукерья Федосеевна Петрова</vt:lpstr>
      <vt:lpstr>Слайд 5</vt:lpstr>
      <vt:lpstr>Глаза солдатских матерей </vt:lpstr>
      <vt:lpstr>Пелагея Павловна Дергунова</vt:lpstr>
      <vt:lpstr>Навечно о памяти народной   Епистиния Фёдоровна Степанова  </vt:lpstr>
      <vt:lpstr>Слайд 9</vt:lpstr>
      <vt:lpstr>Анастасия Фоминична Куприянова </vt:lpstr>
      <vt:lpstr>Книги о Великой Отечественной войне 1941-1945 гг.,  находящиеся в читальном зале архивного отдела города Тулуна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 Windows</dc:creator>
  <cp:lastModifiedBy>User Windows</cp:lastModifiedBy>
  <cp:revision>47</cp:revision>
  <dcterms:created xsi:type="dcterms:W3CDTF">2021-03-12T03:20:07Z</dcterms:created>
  <dcterms:modified xsi:type="dcterms:W3CDTF">2021-03-22T03:20:57Z</dcterms:modified>
</cp:coreProperties>
</file>